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11/6/19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11/6/19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11/6/19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11/6/19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oddíl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11/6/19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11/6/19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11/6/19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11/6/19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11/6/19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11/6/19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11/6/19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11/6/19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06C9460-AADF-AC44-AE1E-E5D462D07C1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sz="5500" dirty="0"/>
              <a:t>Nástroj pro sdílení vědomostí - Reddit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2263F6C-D98A-3A4E-9EAE-CFA5824026F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KIV/ZIM</a:t>
            </a:r>
          </a:p>
          <a:p>
            <a:r>
              <a:rPr lang="cs-CZ" dirty="0"/>
              <a:t>Adéla Mikešová</a:t>
            </a:r>
          </a:p>
        </p:txBody>
      </p:sp>
    </p:spTree>
    <p:extLst>
      <p:ext uri="{BB962C8B-B14F-4D97-AF65-F5344CB8AC3E}">
        <p14:creationId xmlns:p14="http://schemas.microsoft.com/office/powerpoint/2010/main" val="4133677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3252692-74BB-5B4E-9D42-B39D89503C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Co je to Reddit?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4DA3C48-2662-E246-8195-8AEC81E3C8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cs-CZ" sz="2500" dirty="0"/>
              <a:t>Webová stránka shromažďující novinky, informace a zprávy ze všech odvětví</a:t>
            </a:r>
          </a:p>
          <a:p>
            <a:pPr>
              <a:buFont typeface="Wingdings" pitchFamily="2" charset="2"/>
              <a:buChar char="v"/>
            </a:pPr>
            <a:r>
              <a:rPr lang="cs-CZ" sz="2500" dirty="0"/>
              <a:t>Název odvozen od</a:t>
            </a:r>
            <a:r>
              <a:rPr lang="cs-CZ" sz="2500" i="1" dirty="0"/>
              <a:t> “I read it”</a:t>
            </a:r>
          </a:p>
          <a:p>
            <a:pPr>
              <a:buFont typeface="Wingdings" pitchFamily="2" charset="2"/>
              <a:buChar char="v"/>
            </a:pPr>
            <a:r>
              <a:rPr lang="cs-CZ" sz="2500" dirty="0"/>
              <a:t>Hodnocení příspěvků pomocí </a:t>
            </a:r>
            <a:r>
              <a:rPr lang="cs-CZ" sz="2500" i="1" dirty="0"/>
              <a:t>upvote </a:t>
            </a:r>
            <a:r>
              <a:rPr lang="cs-CZ" sz="2500" dirty="0"/>
              <a:t>a </a:t>
            </a:r>
            <a:r>
              <a:rPr lang="cs-CZ" sz="2500" i="1" dirty="0"/>
              <a:t>downvote</a:t>
            </a:r>
          </a:p>
          <a:p>
            <a:pPr>
              <a:buFont typeface="Wingdings" pitchFamily="2" charset="2"/>
              <a:buChar char="v"/>
            </a:pPr>
            <a:r>
              <a:rPr lang="cs-CZ" sz="2500" dirty="0"/>
              <a:t>Obsah je přidáván samotnými uživateli</a:t>
            </a:r>
          </a:p>
        </p:txBody>
      </p:sp>
    </p:spTree>
    <p:extLst>
      <p:ext uri="{BB962C8B-B14F-4D97-AF65-F5344CB8AC3E}">
        <p14:creationId xmlns:p14="http://schemas.microsoft.com/office/powerpoint/2010/main" val="2404342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C3B953B-FB56-FD47-8EDB-630E96B8C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Struktura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E24374E-E734-1647-B0F6-81BC1CFAED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413605"/>
            <a:ext cx="8712805" cy="35814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cs-CZ" sz="3000" dirty="0"/>
              <a:t>Obsah je rozdělen do </a:t>
            </a:r>
            <a:r>
              <a:rPr lang="cs-CZ" sz="3000" i="1" dirty="0"/>
              <a:t>subredditů</a:t>
            </a:r>
          </a:p>
          <a:p>
            <a:pPr>
              <a:buFont typeface="Wingdings" pitchFamily="2" charset="2"/>
              <a:buChar char="v"/>
            </a:pPr>
            <a:r>
              <a:rPr lang="cs-CZ" sz="3000" dirty="0"/>
              <a:t>Pod příspěvky je možnost diskuze</a:t>
            </a:r>
          </a:p>
          <a:p>
            <a:pPr>
              <a:buFont typeface="Wingdings" pitchFamily="2" charset="2"/>
              <a:buChar char="v"/>
            </a:pPr>
            <a:r>
              <a:rPr lang="cs-CZ" sz="3000" dirty="0"/>
              <a:t>Hodnotící systém příspevků a komentářů pomocí </a:t>
            </a:r>
            <a:r>
              <a:rPr lang="cs-CZ" sz="3000" i="1" dirty="0"/>
              <a:t>upvote </a:t>
            </a:r>
            <a:r>
              <a:rPr lang="cs-CZ" sz="3000" dirty="0"/>
              <a:t>a </a:t>
            </a:r>
            <a:r>
              <a:rPr lang="cs-CZ" sz="3000" i="1" dirty="0"/>
              <a:t>downvote</a:t>
            </a:r>
          </a:p>
        </p:txBody>
      </p:sp>
    </p:spTree>
    <p:extLst>
      <p:ext uri="{BB962C8B-B14F-4D97-AF65-F5344CB8AC3E}">
        <p14:creationId xmlns:p14="http://schemas.microsoft.com/office/powerpoint/2010/main" val="12502275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5958418-2496-BC4A-A5C2-F8458F4FCE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Struktura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DBD4E26-3CDC-1648-BFAB-D07E8AFF4B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813076"/>
            <a:ext cx="9601200" cy="3581400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endParaRPr lang="cs-CZ" sz="2500" dirty="0"/>
          </a:p>
          <a:p>
            <a:pPr>
              <a:buFont typeface="Courier New" panose="02070309020205020404" pitchFamily="49" charset="0"/>
              <a:buChar char="o"/>
            </a:pPr>
            <a:endParaRPr lang="cs-CZ" sz="2500" dirty="0"/>
          </a:p>
          <a:p>
            <a:pPr>
              <a:buFont typeface="Wingdings" pitchFamily="2" charset="2"/>
              <a:buChar char="Ø"/>
            </a:pPr>
            <a:endParaRPr lang="cs-CZ" sz="2500" i="1" dirty="0"/>
          </a:p>
        </p:txBody>
      </p:sp>
      <p:pic>
        <p:nvPicPr>
          <p:cNvPr id="4" name="Obrázek 4">
            <a:extLst>
              <a:ext uri="{FF2B5EF4-FFF2-40B4-BE49-F238E27FC236}">
                <a16:creationId xmlns:a16="http://schemas.microsoft.com/office/drawing/2014/main" id="{8F2F788D-AB82-CB4D-837B-CC8033CC9D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3507" y="1463524"/>
            <a:ext cx="8900245" cy="4997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697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7C76CE2-57BB-E945-A74B-5BC2379FA2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8" name="Obrázek 8">
            <a:extLst>
              <a:ext uri="{FF2B5EF4-FFF2-40B4-BE49-F238E27FC236}">
                <a16:creationId xmlns:a16="http://schemas.microsoft.com/office/drawing/2014/main" id="{544EE4D3-164A-5A4F-920E-46B409AD15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40276" y="685800"/>
            <a:ext cx="8880124" cy="5267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3152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1A81FCB-D808-7D49-84B3-0BE97CE2E9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Další informace….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CF13BEF-4EFB-6C48-B6BB-DE29F5E1EA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0" y="2630714"/>
            <a:ext cx="9601200" cy="4990495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cs-CZ" sz="3500" dirty="0"/>
              <a:t>Prémiové členství Reddit Gold</a:t>
            </a:r>
          </a:p>
          <a:p>
            <a:pPr>
              <a:buFont typeface="Wingdings" pitchFamily="2" charset="2"/>
              <a:buChar char="v"/>
            </a:pPr>
            <a:r>
              <a:rPr lang="cs-CZ" sz="3500" dirty="0"/>
              <a:t>Reddit komunita</a:t>
            </a:r>
          </a:p>
          <a:p>
            <a:pPr>
              <a:buFont typeface="Wingdings" pitchFamily="2" charset="2"/>
              <a:buChar char="v"/>
            </a:pPr>
            <a:r>
              <a:rPr lang="cs-CZ" sz="3500" dirty="0"/>
              <a:t>Získávání vědomostí na Redditu</a:t>
            </a:r>
          </a:p>
        </p:txBody>
      </p:sp>
    </p:spTree>
    <p:extLst>
      <p:ext uri="{BB962C8B-B14F-4D97-AF65-F5344CB8AC3E}">
        <p14:creationId xmlns:p14="http://schemas.microsoft.com/office/powerpoint/2010/main" val="27575762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829844D-30AC-0C44-AF7B-F79E954032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Děkuji za pozornost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994EB5E-AD4A-6849-8CFB-90BEC42824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Adéla Mikešová</a:t>
            </a:r>
          </a:p>
          <a:p>
            <a:r>
              <a:rPr lang="cs-CZ" dirty="0"/>
              <a:t>KIV/ZIM</a:t>
            </a:r>
          </a:p>
        </p:txBody>
      </p:sp>
    </p:spTree>
    <p:extLst>
      <p:ext uri="{BB962C8B-B14F-4D97-AF65-F5344CB8AC3E}">
        <p14:creationId xmlns:p14="http://schemas.microsoft.com/office/powerpoint/2010/main" val="2486885134"/>
      </p:ext>
    </p:extLst>
  </p:cSld>
  <p:clrMapOvr>
    <a:masterClrMapping/>
  </p:clrMapOvr>
</p:sld>
</file>

<file path=ppt/theme/theme1.xml><?xml version="1.0" encoding="utf-8"?>
<a:theme xmlns:a="http://schemas.openxmlformats.org/drawingml/2006/main" name="Oříznutí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Širokoúhlá obrazovka</PresentationFormat>
  <Slides>7</Slides>
  <Notes>0</Notes>
  <HiddenSlides>0</HiddenSlide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Oříznutí</vt:lpstr>
      <vt:lpstr>Nástroj pro sdílení vědomostí - Reddit</vt:lpstr>
      <vt:lpstr>Co je to Reddit?</vt:lpstr>
      <vt:lpstr>Struktura</vt:lpstr>
      <vt:lpstr>Struktura</vt:lpstr>
      <vt:lpstr>Prezentace aplikace PowerPoint</vt:lpstr>
      <vt:lpstr>Další informace…. </vt:lpstr>
      <vt:lpstr>Děkuji za pozornost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Reddit</dc:title>
  <dc:creator>Adéla Mikešová</dc:creator>
  <cp:lastModifiedBy>Adéla Mikešová</cp:lastModifiedBy>
  <cp:revision>2</cp:revision>
  <dcterms:created xsi:type="dcterms:W3CDTF">2019-11-05T19:11:55Z</dcterms:created>
  <dcterms:modified xsi:type="dcterms:W3CDTF">2019-11-06T19:39:28Z</dcterms:modified>
</cp:coreProperties>
</file>