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0" r:id="rId5"/>
    <p:sldId id="267" r:id="rId6"/>
    <p:sldId id="261" r:id="rId7"/>
    <p:sldId id="263" r:id="rId8"/>
    <p:sldId id="264" r:id="rId9"/>
    <p:sldId id="262" r:id="rId10"/>
    <p:sldId id="265" r:id="rId11"/>
    <p:sldId id="266" r:id="rId12"/>
    <p:sldId id="268" r:id="rId13"/>
    <p:sldId id="25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8931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0192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929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8821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5797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94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7613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8866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8677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8222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8460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684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745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5890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175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718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D8193-7B29-493E-8031-FAF59AB08DBB}" type="datetimeFigureOut">
              <a:rPr lang="cs-CZ" smtClean="0"/>
              <a:t>5. 11. 2019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83FB232-34EF-4B00-A5C1-283D38AE70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289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4301919-2840-4052-9A07-731066412B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356" y="2404531"/>
            <a:ext cx="6748355" cy="164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89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0921DC47-C3D8-40DB-B54C-70D7D2FFEB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6174" y="540068"/>
            <a:ext cx="4598988" cy="577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89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E5663A-0C78-41E4-AAB3-657F0718C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Jak položit otázku?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CC6F497-03B8-46C8-ABB0-8670A23135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Oblast (programování, hardware, operační systém)</a:t>
            </a:r>
          </a:p>
          <a:p>
            <a:r>
              <a:rPr lang="cs-CZ" dirty="0"/>
              <a:t>Tagy (Java, </a:t>
            </a:r>
            <a:r>
              <a:rPr lang="cs-CZ" dirty="0" err="1"/>
              <a:t>Spring</a:t>
            </a:r>
            <a:r>
              <a:rPr lang="cs-CZ" dirty="0"/>
              <a:t>)</a:t>
            </a:r>
          </a:p>
          <a:p>
            <a:r>
              <a:rPr lang="cs-CZ" dirty="0"/>
              <a:t>Zadání otázky svými slovy</a:t>
            </a:r>
          </a:p>
          <a:p>
            <a:r>
              <a:rPr lang="cs-CZ" dirty="0"/>
              <a:t>Zobrazení podobných odpovědí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9299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7D95C19F-1F16-496C-9291-6901BF04BA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8110" y="287338"/>
            <a:ext cx="6455116" cy="657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797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4E952E-ADC4-491B-8CCD-DE603042E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Kdo </a:t>
            </a:r>
            <a:r>
              <a:rPr lang="cs-CZ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</a:t>
            </a:r>
            <a:r>
              <a:rPr lang="cs-CZ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Overflow</a:t>
            </a:r>
            <a:r>
              <a:rPr lang="cs-CZ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používá?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A5C51AA-F358-490A-A424-098DEEB38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Kdokoliv </a:t>
            </a:r>
          </a:p>
          <a:p>
            <a:r>
              <a:rPr lang="cs-CZ" dirty="0"/>
              <a:t>Programátoři</a:t>
            </a:r>
          </a:p>
          <a:p>
            <a:r>
              <a:rPr lang="cs-CZ" dirty="0"/>
              <a:t>Studenti</a:t>
            </a:r>
          </a:p>
          <a:p>
            <a:r>
              <a:rPr lang="cs-CZ" dirty="0"/>
              <a:t>IT technici</a:t>
            </a:r>
          </a:p>
        </p:txBody>
      </p:sp>
    </p:spTree>
    <p:extLst>
      <p:ext uri="{BB962C8B-B14F-4D97-AF65-F5344CB8AC3E}">
        <p14:creationId xmlns:p14="http://schemas.microsoft.com/office/powerpoint/2010/main" val="532959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7861A8-D753-4A55-AB38-220AF251B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2768600"/>
            <a:ext cx="8596668" cy="1320800"/>
          </a:xfrm>
        </p:spPr>
        <p:txBody>
          <a:bodyPr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1803958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041848-812F-40CA-9AC8-32C80D118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Co to je?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743D801-A583-4890-B378-B465889ED6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Q&amp;A stránka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Zakladatel –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Jeff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Atwood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Joel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Spolsky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(2008, C#)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Možné jazyky: Angličtina, Španělština, Ruština, Portugalština, Japonština</a:t>
            </a:r>
          </a:p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855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2954A1-9615-47A3-9512-5708EC33E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Sekce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475271C-479B-480A-AB00-06B8D9739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Tags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Users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Jobs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16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F003A7-B000-4C0C-BD02-E8C92B109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Tags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DD1985C-B467-45DA-8442-BF34C0D80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Programovací jazyky (Python, Java, C#)</a:t>
            </a:r>
          </a:p>
          <a:p>
            <a:r>
              <a:rPr lang="cs-CZ" dirty="0"/>
              <a:t>Operační systémy (</a:t>
            </a:r>
            <a:r>
              <a:rPr lang="cs-CZ" dirty="0" err="1"/>
              <a:t>ios</a:t>
            </a:r>
            <a:r>
              <a:rPr lang="cs-CZ" dirty="0"/>
              <a:t>, Windows, Android, </a:t>
            </a:r>
            <a:r>
              <a:rPr lang="cs-CZ" dirty="0" err="1"/>
              <a:t>linux</a:t>
            </a:r>
            <a:r>
              <a:rPr lang="cs-CZ" dirty="0"/>
              <a:t>)</a:t>
            </a:r>
          </a:p>
          <a:p>
            <a:r>
              <a:rPr lang="cs-CZ" dirty="0"/>
              <a:t>Značkovací jazyky (Html, XML)</a:t>
            </a:r>
          </a:p>
          <a:p>
            <a:r>
              <a:rPr lang="cs-CZ" dirty="0"/>
              <a:t>Databáze (</a:t>
            </a:r>
            <a:r>
              <a:rPr lang="cs-CZ" dirty="0" err="1"/>
              <a:t>MySql</a:t>
            </a:r>
            <a:r>
              <a:rPr lang="cs-CZ" dirty="0"/>
              <a:t>)</a:t>
            </a:r>
          </a:p>
          <a:p>
            <a:r>
              <a:rPr lang="cs-CZ" dirty="0"/>
              <a:t>Prohlížeče (Google Chrome)</a:t>
            </a:r>
          </a:p>
          <a:p>
            <a:r>
              <a:rPr lang="cs-CZ" dirty="0"/>
              <a:t>Tabulkový software (Excel)</a:t>
            </a:r>
          </a:p>
        </p:txBody>
      </p:sp>
    </p:spTree>
    <p:extLst>
      <p:ext uri="{BB962C8B-B14F-4D97-AF65-F5344CB8AC3E}">
        <p14:creationId xmlns:p14="http://schemas.microsoft.com/office/powerpoint/2010/main" val="3342126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9F6A0C8A-73BF-40AD-8FF4-F64A0B00BD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38" y="1013619"/>
            <a:ext cx="8236860" cy="483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164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763178-A811-4588-8873-04A5B2FAE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Users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B3C13CC-5590-4B77-B279-2741645DE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44547"/>
            <a:ext cx="8596668" cy="3880773"/>
          </a:xfrm>
        </p:spPr>
        <p:txBody>
          <a:bodyPr/>
          <a:lstStyle/>
          <a:p>
            <a:r>
              <a:rPr lang="cs-CZ" dirty="0"/>
              <a:t>Jednotliví uživatelé</a:t>
            </a:r>
          </a:p>
          <a:p>
            <a:r>
              <a:rPr lang="cs-CZ" dirty="0"/>
              <a:t>Jejich zaměření</a:t>
            </a:r>
          </a:p>
          <a:p>
            <a:r>
              <a:rPr lang="cs-CZ" dirty="0"/>
              <a:t>Reputace</a:t>
            </a:r>
          </a:p>
          <a:p>
            <a:r>
              <a:rPr lang="cs-CZ" dirty="0"/>
              <a:t>Nejpopulárnější posty</a:t>
            </a:r>
          </a:p>
          <a:p>
            <a:r>
              <a:rPr lang="cs-CZ" dirty="0"/>
              <a:t>2019 – přes 10 milionů uživatelů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0446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407D3663-6677-403D-95BE-EAE550C197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5486" y="522581"/>
            <a:ext cx="6880364" cy="581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803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D6D7B288-CC79-4F9F-AB87-5416352330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1438" y="1229172"/>
            <a:ext cx="8428460" cy="439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41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4DBA58-5C69-4661-875B-54E7E2F60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Jobs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F7F1BC7-6B16-44F4-B909-00F9E3A60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Nabídky pracovních míst</a:t>
            </a:r>
          </a:p>
          <a:p>
            <a:r>
              <a:rPr lang="cs-CZ" dirty="0"/>
              <a:t>Popis práce</a:t>
            </a:r>
          </a:p>
          <a:p>
            <a:r>
              <a:rPr lang="cs-CZ" dirty="0"/>
              <a:t>Informace o firmě </a:t>
            </a:r>
          </a:p>
          <a:p>
            <a:r>
              <a:rPr lang="cs-CZ" dirty="0"/>
              <a:t>Typ závazku</a:t>
            </a:r>
          </a:p>
          <a:p>
            <a:r>
              <a:rPr lang="cs-CZ" dirty="0"/>
              <a:t>Pracovní ohodnocení</a:t>
            </a:r>
          </a:p>
          <a:p>
            <a:r>
              <a:rPr lang="cs-CZ" dirty="0"/>
              <a:t>Potřebná kvalifikace (co se od uchazeče očekává)</a:t>
            </a:r>
          </a:p>
          <a:p>
            <a:r>
              <a:rPr lang="cs-CZ" dirty="0"/>
              <a:t>Benefity</a:t>
            </a:r>
          </a:p>
          <a:p>
            <a:r>
              <a:rPr lang="cs-CZ" dirty="0"/>
              <a:t>Filtry pracovních míst (10+ dnů dovolené)</a:t>
            </a:r>
          </a:p>
        </p:txBody>
      </p:sp>
    </p:spTree>
    <p:extLst>
      <p:ext uri="{BB962C8B-B14F-4D97-AF65-F5344CB8AC3E}">
        <p14:creationId xmlns:p14="http://schemas.microsoft.com/office/powerpoint/2010/main" val="2712576684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</TotalTime>
  <Words>163</Words>
  <Application>Microsoft Office PowerPoint</Application>
  <PresentationFormat>Širokoúhlá obrazovka</PresentationFormat>
  <Paragraphs>41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Trebuchet MS</vt:lpstr>
      <vt:lpstr>Wingdings 3</vt:lpstr>
      <vt:lpstr>Fazeta</vt:lpstr>
      <vt:lpstr>Prezentace aplikace PowerPoint</vt:lpstr>
      <vt:lpstr>Co to je?</vt:lpstr>
      <vt:lpstr>Sekce</vt:lpstr>
      <vt:lpstr>Tags</vt:lpstr>
      <vt:lpstr>Prezentace aplikace PowerPoint</vt:lpstr>
      <vt:lpstr>Users</vt:lpstr>
      <vt:lpstr>Prezentace aplikace PowerPoint</vt:lpstr>
      <vt:lpstr>Prezentace aplikace PowerPoint</vt:lpstr>
      <vt:lpstr>Jobs</vt:lpstr>
      <vt:lpstr>Prezentace aplikace PowerPoint</vt:lpstr>
      <vt:lpstr>Jak položit otázku?</vt:lpstr>
      <vt:lpstr>Prezentace aplikace PowerPoint</vt:lpstr>
      <vt:lpstr>Kdo Stack Overflow používá?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Lacha</dc:creator>
  <cp:lastModifiedBy>Martin Lacha</cp:lastModifiedBy>
  <cp:revision>9</cp:revision>
  <dcterms:created xsi:type="dcterms:W3CDTF">2019-11-05T19:47:12Z</dcterms:created>
  <dcterms:modified xsi:type="dcterms:W3CDTF">2019-11-05T21:08:00Z</dcterms:modified>
</cp:coreProperties>
</file>