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3" r:id="rId9"/>
    <p:sldId id="262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/>
    <p:restoredTop sz="94684"/>
  </p:normalViewPr>
  <p:slideViewPr>
    <p:cSldViewPr snapToGrid="0">
      <p:cViewPr varScale="1">
        <p:scale>
          <a:sx n="106" d="100"/>
          <a:sy n="106" d="100"/>
        </p:scale>
        <p:origin x="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819B3B-F96D-4335-8020-A01BF091BAA6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0B03EE-662B-4031-A337-F0A101EF5DB6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Vytváření knih, kapitol a stránek: Uživatelé mohou organizovat svůj obsah do knih, kapitol a stránek, což usnadňuje strukturování informací.</a:t>
          </a:r>
          <a:endParaRPr lang="en-US"/>
        </a:p>
      </dgm:t>
    </dgm:pt>
    <dgm:pt modelId="{8221383E-F442-420B-AAD9-FB3A61840C74}" type="parTrans" cxnId="{6147BF86-BD99-4A16-92C4-FEF4527C5A0D}">
      <dgm:prSet/>
      <dgm:spPr/>
      <dgm:t>
        <a:bodyPr/>
        <a:lstStyle/>
        <a:p>
          <a:endParaRPr lang="en-US"/>
        </a:p>
      </dgm:t>
    </dgm:pt>
    <dgm:pt modelId="{84082AF2-BAEB-4E25-8431-35E4D254BF85}" type="sibTrans" cxnId="{6147BF86-BD99-4A16-92C4-FEF4527C5A0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431617D-D0FC-4145-A33A-2F3214C8846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WYSIWYG editor: </a:t>
          </a:r>
          <a:r>
            <a:rPr lang="cs-CZ" dirty="0" err="1"/>
            <a:t>BookStack</a:t>
          </a:r>
          <a:r>
            <a:rPr lang="cs-CZ" dirty="0"/>
            <a:t> obsahuje uživatelsky přívětivý WYSIWYG editor pro jednoduchou editaci obsahu.</a:t>
          </a:r>
          <a:endParaRPr lang="en-US" dirty="0"/>
        </a:p>
      </dgm:t>
    </dgm:pt>
    <dgm:pt modelId="{85AACC48-52E6-4003-8071-9F72EAF5D999}" type="parTrans" cxnId="{02D2ED43-165E-4326-883D-982F84FE9AE6}">
      <dgm:prSet/>
      <dgm:spPr/>
      <dgm:t>
        <a:bodyPr/>
        <a:lstStyle/>
        <a:p>
          <a:endParaRPr lang="en-US"/>
        </a:p>
      </dgm:t>
    </dgm:pt>
    <dgm:pt modelId="{92148D0B-BE22-4F38-8E6F-4C7C41BF817A}" type="sibTrans" cxnId="{02D2ED43-165E-4326-883D-982F84FE9AE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261BCF2-8CAB-4A30-88EC-45C69EB501D0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Hierarchická organizace: Struktura hierarchie umožňuje efektivní organizaci a navigaci obsahu.</a:t>
          </a:r>
          <a:endParaRPr lang="en-US"/>
        </a:p>
      </dgm:t>
    </dgm:pt>
    <dgm:pt modelId="{A5A1F878-1830-47CD-B434-70131E28521A}" type="parTrans" cxnId="{1611773C-74F6-420C-902A-A5DEE8D3014E}">
      <dgm:prSet/>
      <dgm:spPr/>
      <dgm:t>
        <a:bodyPr/>
        <a:lstStyle/>
        <a:p>
          <a:endParaRPr lang="en-US"/>
        </a:p>
      </dgm:t>
    </dgm:pt>
    <dgm:pt modelId="{B1FF1349-08F0-4B4B-A719-ED35534CD74B}" type="sibTrans" cxnId="{1611773C-74F6-420C-902A-A5DEE8D3014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D2AE9F9-1D2E-4E2C-985D-84814F46C5D9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Ukázky editace obsahu: v následujícím slidu. </a:t>
          </a:r>
          <a:endParaRPr lang="en-US" dirty="0"/>
        </a:p>
      </dgm:t>
    </dgm:pt>
    <dgm:pt modelId="{82A8D944-A8CB-4695-9426-E3FE63A6964C}" type="parTrans" cxnId="{54981FF3-2834-4B00-B7B0-5D84BFD9A978}">
      <dgm:prSet/>
      <dgm:spPr/>
      <dgm:t>
        <a:bodyPr/>
        <a:lstStyle/>
        <a:p>
          <a:endParaRPr lang="en-US"/>
        </a:p>
      </dgm:t>
    </dgm:pt>
    <dgm:pt modelId="{2BBAFCE0-303F-4C5A-87F9-7F5DBE423318}" type="sibTrans" cxnId="{54981FF3-2834-4B00-B7B0-5D84BFD9A978}">
      <dgm:prSet/>
      <dgm:spPr/>
      <dgm:t>
        <a:bodyPr/>
        <a:lstStyle/>
        <a:p>
          <a:endParaRPr lang="en-US"/>
        </a:p>
      </dgm:t>
    </dgm:pt>
    <dgm:pt modelId="{0B2B1853-7E7B-4F63-A742-568C8945D3A5}" type="pres">
      <dgm:prSet presAssocID="{7B819B3B-F96D-4335-8020-A01BF091BAA6}" presName="root" presStyleCnt="0">
        <dgm:presLayoutVars>
          <dgm:dir/>
          <dgm:resizeHandles val="exact"/>
        </dgm:presLayoutVars>
      </dgm:prSet>
      <dgm:spPr/>
    </dgm:pt>
    <dgm:pt modelId="{AFACD710-1C12-47E4-AE40-04CCEF4BE9E0}" type="pres">
      <dgm:prSet presAssocID="{7B819B3B-F96D-4335-8020-A01BF091BAA6}" presName="container" presStyleCnt="0">
        <dgm:presLayoutVars>
          <dgm:dir/>
          <dgm:resizeHandles val="exact"/>
        </dgm:presLayoutVars>
      </dgm:prSet>
      <dgm:spPr/>
    </dgm:pt>
    <dgm:pt modelId="{06E02B3C-5468-4408-8EEE-21FE18878B2D}" type="pres">
      <dgm:prSet presAssocID="{D40B03EE-662B-4031-A337-F0A101EF5DB6}" presName="compNode" presStyleCnt="0"/>
      <dgm:spPr/>
    </dgm:pt>
    <dgm:pt modelId="{0045EB44-1176-41CE-B242-F8BDA36F6B4D}" type="pres">
      <dgm:prSet presAssocID="{D40B03EE-662B-4031-A337-F0A101EF5DB6}" presName="iconBgRect" presStyleLbl="bgShp" presStyleIdx="0" presStyleCnt="4"/>
      <dgm:spPr/>
    </dgm:pt>
    <dgm:pt modelId="{FA0CF2F7-B003-4380-BB22-9A1A4A3E2B80}" type="pres">
      <dgm:prSet presAssocID="{D40B03EE-662B-4031-A337-F0A101EF5DB6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nka"/>
        </a:ext>
      </dgm:extLst>
    </dgm:pt>
    <dgm:pt modelId="{DD261912-A614-47B1-A470-AE97C4F9557A}" type="pres">
      <dgm:prSet presAssocID="{D40B03EE-662B-4031-A337-F0A101EF5DB6}" presName="spaceRect" presStyleCnt="0"/>
      <dgm:spPr/>
    </dgm:pt>
    <dgm:pt modelId="{173A11B1-C3C4-450E-BCC1-8F359D45F115}" type="pres">
      <dgm:prSet presAssocID="{D40B03EE-662B-4031-A337-F0A101EF5DB6}" presName="textRect" presStyleLbl="revTx" presStyleIdx="0" presStyleCnt="4">
        <dgm:presLayoutVars>
          <dgm:chMax val="1"/>
          <dgm:chPref val="1"/>
        </dgm:presLayoutVars>
      </dgm:prSet>
      <dgm:spPr/>
    </dgm:pt>
    <dgm:pt modelId="{A294CE27-E839-4286-A961-29A371287A1A}" type="pres">
      <dgm:prSet presAssocID="{84082AF2-BAEB-4E25-8431-35E4D254BF85}" presName="sibTrans" presStyleLbl="sibTrans2D1" presStyleIdx="0" presStyleCnt="0"/>
      <dgm:spPr/>
    </dgm:pt>
    <dgm:pt modelId="{161C9E0C-39B6-4E92-B405-C82D8591BBCF}" type="pres">
      <dgm:prSet presAssocID="{C431617D-D0FC-4145-A33A-2F3214C8846E}" presName="compNode" presStyleCnt="0"/>
      <dgm:spPr/>
    </dgm:pt>
    <dgm:pt modelId="{771723A0-629F-49A5-8DC6-2D686FB472B6}" type="pres">
      <dgm:prSet presAssocID="{C431617D-D0FC-4145-A33A-2F3214C8846E}" presName="iconBgRect" presStyleLbl="bgShp" presStyleIdx="1" presStyleCnt="4"/>
      <dgm:spPr/>
    </dgm:pt>
    <dgm:pt modelId="{587F0F06-D622-4DCC-AB7E-DB1A824F5CAD}" type="pres">
      <dgm:prSet presAssocID="{C431617D-D0FC-4145-A33A-2F3214C8846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sací stroj"/>
        </a:ext>
      </dgm:extLst>
    </dgm:pt>
    <dgm:pt modelId="{DA3D34C4-4F3F-4451-89EE-050C336FF66B}" type="pres">
      <dgm:prSet presAssocID="{C431617D-D0FC-4145-A33A-2F3214C8846E}" presName="spaceRect" presStyleCnt="0"/>
      <dgm:spPr/>
    </dgm:pt>
    <dgm:pt modelId="{7A8116E9-F93B-4850-87ED-455828FD3A55}" type="pres">
      <dgm:prSet presAssocID="{C431617D-D0FC-4145-A33A-2F3214C8846E}" presName="textRect" presStyleLbl="revTx" presStyleIdx="1" presStyleCnt="4">
        <dgm:presLayoutVars>
          <dgm:chMax val="1"/>
          <dgm:chPref val="1"/>
        </dgm:presLayoutVars>
      </dgm:prSet>
      <dgm:spPr/>
    </dgm:pt>
    <dgm:pt modelId="{FBBE1078-1758-4F5F-AD54-42166D9FC25A}" type="pres">
      <dgm:prSet presAssocID="{92148D0B-BE22-4F38-8E6F-4C7C41BF817A}" presName="sibTrans" presStyleLbl="sibTrans2D1" presStyleIdx="0" presStyleCnt="0"/>
      <dgm:spPr/>
    </dgm:pt>
    <dgm:pt modelId="{507AFEF6-DF13-4FF2-B7A8-5BC582DA7E40}" type="pres">
      <dgm:prSet presAssocID="{E261BCF2-8CAB-4A30-88EC-45C69EB501D0}" presName="compNode" presStyleCnt="0"/>
      <dgm:spPr/>
    </dgm:pt>
    <dgm:pt modelId="{0FF1D478-0EF0-40FA-9DEC-91096661F065}" type="pres">
      <dgm:prSet presAssocID="{E261BCF2-8CAB-4A30-88EC-45C69EB501D0}" presName="iconBgRect" presStyleLbl="bgShp" presStyleIdx="2" presStyleCnt="4"/>
      <dgm:spPr/>
    </dgm:pt>
    <dgm:pt modelId="{4CB5CCE7-613A-42E0-AAA5-63B04EA99D1A}" type="pres">
      <dgm:prSet presAssocID="{E261BCF2-8CAB-4A30-88EC-45C69EB501D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ierarchie"/>
        </a:ext>
      </dgm:extLst>
    </dgm:pt>
    <dgm:pt modelId="{F0F9A7A9-B063-4238-9A82-8774F40B3EBC}" type="pres">
      <dgm:prSet presAssocID="{E261BCF2-8CAB-4A30-88EC-45C69EB501D0}" presName="spaceRect" presStyleCnt="0"/>
      <dgm:spPr/>
    </dgm:pt>
    <dgm:pt modelId="{8A68A57A-BE28-472A-B44C-3655BEAF6CE6}" type="pres">
      <dgm:prSet presAssocID="{E261BCF2-8CAB-4A30-88EC-45C69EB501D0}" presName="textRect" presStyleLbl="revTx" presStyleIdx="2" presStyleCnt="4">
        <dgm:presLayoutVars>
          <dgm:chMax val="1"/>
          <dgm:chPref val="1"/>
        </dgm:presLayoutVars>
      </dgm:prSet>
      <dgm:spPr/>
    </dgm:pt>
    <dgm:pt modelId="{C00533EA-38D4-4C3D-B14C-291D679BA34D}" type="pres">
      <dgm:prSet presAssocID="{B1FF1349-08F0-4B4B-A719-ED35534CD74B}" presName="sibTrans" presStyleLbl="sibTrans2D1" presStyleIdx="0" presStyleCnt="0"/>
      <dgm:spPr/>
    </dgm:pt>
    <dgm:pt modelId="{FD881383-DCE2-4189-90D6-EC77B7B47A69}" type="pres">
      <dgm:prSet presAssocID="{0D2AE9F9-1D2E-4E2C-985D-84814F46C5D9}" presName="compNode" presStyleCnt="0"/>
      <dgm:spPr/>
    </dgm:pt>
    <dgm:pt modelId="{AF90576A-5165-4D03-B938-BADB1E798C48}" type="pres">
      <dgm:prSet presAssocID="{0D2AE9F9-1D2E-4E2C-985D-84814F46C5D9}" presName="iconBgRect" presStyleLbl="bgShp" presStyleIdx="3" presStyleCnt="4"/>
      <dgm:spPr/>
    </dgm:pt>
    <dgm:pt modelId="{0DDDDDFD-7C94-46AE-82F5-CCE0BC7519AC}" type="pres">
      <dgm:prSet presAssocID="{0D2AE9F9-1D2E-4E2C-985D-84814F46C5D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Žárovka"/>
        </a:ext>
      </dgm:extLst>
    </dgm:pt>
    <dgm:pt modelId="{CFAD7211-2C48-491D-BE7E-E17F2056AFCB}" type="pres">
      <dgm:prSet presAssocID="{0D2AE9F9-1D2E-4E2C-985D-84814F46C5D9}" presName="spaceRect" presStyleCnt="0"/>
      <dgm:spPr/>
    </dgm:pt>
    <dgm:pt modelId="{CC24FEC4-BF19-4DC1-B38E-48AC2636EBD5}" type="pres">
      <dgm:prSet presAssocID="{0D2AE9F9-1D2E-4E2C-985D-84814F46C5D9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3F899806-CE38-4FA8-A720-446BFC00D6C2}" type="presOf" srcId="{7B819B3B-F96D-4335-8020-A01BF091BAA6}" destId="{0B2B1853-7E7B-4F63-A742-568C8945D3A5}" srcOrd="0" destOrd="0" presId="urn:microsoft.com/office/officeart/2018/2/layout/IconCircleList"/>
    <dgm:cxn modelId="{03F47914-584B-42FB-A6F6-B8BF6B2F395D}" type="presOf" srcId="{0D2AE9F9-1D2E-4E2C-985D-84814F46C5D9}" destId="{CC24FEC4-BF19-4DC1-B38E-48AC2636EBD5}" srcOrd="0" destOrd="0" presId="urn:microsoft.com/office/officeart/2018/2/layout/IconCircleList"/>
    <dgm:cxn modelId="{5311E425-797B-4027-96FD-B29534E435AD}" type="presOf" srcId="{92148D0B-BE22-4F38-8E6F-4C7C41BF817A}" destId="{FBBE1078-1758-4F5F-AD54-42166D9FC25A}" srcOrd="0" destOrd="0" presId="urn:microsoft.com/office/officeart/2018/2/layout/IconCircleList"/>
    <dgm:cxn modelId="{1611773C-74F6-420C-902A-A5DEE8D3014E}" srcId="{7B819B3B-F96D-4335-8020-A01BF091BAA6}" destId="{E261BCF2-8CAB-4A30-88EC-45C69EB501D0}" srcOrd="2" destOrd="0" parTransId="{A5A1F878-1830-47CD-B434-70131E28521A}" sibTransId="{B1FF1349-08F0-4B4B-A719-ED35534CD74B}"/>
    <dgm:cxn modelId="{89F49D3E-0A8F-4251-A8A8-0C94E80E479A}" type="presOf" srcId="{84082AF2-BAEB-4E25-8431-35E4D254BF85}" destId="{A294CE27-E839-4286-A961-29A371287A1A}" srcOrd="0" destOrd="0" presId="urn:microsoft.com/office/officeart/2018/2/layout/IconCircleList"/>
    <dgm:cxn modelId="{02D2ED43-165E-4326-883D-982F84FE9AE6}" srcId="{7B819B3B-F96D-4335-8020-A01BF091BAA6}" destId="{C431617D-D0FC-4145-A33A-2F3214C8846E}" srcOrd="1" destOrd="0" parTransId="{85AACC48-52E6-4003-8071-9F72EAF5D999}" sibTransId="{92148D0B-BE22-4F38-8E6F-4C7C41BF817A}"/>
    <dgm:cxn modelId="{F6D03F4B-5427-4FE8-947B-F89D06DEC960}" type="presOf" srcId="{D40B03EE-662B-4031-A337-F0A101EF5DB6}" destId="{173A11B1-C3C4-450E-BCC1-8F359D45F115}" srcOrd="0" destOrd="0" presId="urn:microsoft.com/office/officeart/2018/2/layout/IconCircleList"/>
    <dgm:cxn modelId="{6147BF86-BD99-4A16-92C4-FEF4527C5A0D}" srcId="{7B819B3B-F96D-4335-8020-A01BF091BAA6}" destId="{D40B03EE-662B-4031-A337-F0A101EF5DB6}" srcOrd="0" destOrd="0" parTransId="{8221383E-F442-420B-AAD9-FB3A61840C74}" sibTransId="{84082AF2-BAEB-4E25-8431-35E4D254BF85}"/>
    <dgm:cxn modelId="{5DEB128C-73BA-4E7E-A00B-FAB983B8272B}" type="presOf" srcId="{E261BCF2-8CAB-4A30-88EC-45C69EB501D0}" destId="{8A68A57A-BE28-472A-B44C-3655BEAF6CE6}" srcOrd="0" destOrd="0" presId="urn:microsoft.com/office/officeart/2018/2/layout/IconCircleList"/>
    <dgm:cxn modelId="{396CD7DF-5128-4D96-B601-D7139E66F61B}" type="presOf" srcId="{B1FF1349-08F0-4B4B-A719-ED35534CD74B}" destId="{C00533EA-38D4-4C3D-B14C-291D679BA34D}" srcOrd="0" destOrd="0" presId="urn:microsoft.com/office/officeart/2018/2/layout/IconCircleList"/>
    <dgm:cxn modelId="{BA116FE7-A442-427F-8F96-B8B88B435BE6}" type="presOf" srcId="{C431617D-D0FC-4145-A33A-2F3214C8846E}" destId="{7A8116E9-F93B-4850-87ED-455828FD3A55}" srcOrd="0" destOrd="0" presId="urn:microsoft.com/office/officeart/2018/2/layout/IconCircleList"/>
    <dgm:cxn modelId="{54981FF3-2834-4B00-B7B0-5D84BFD9A978}" srcId="{7B819B3B-F96D-4335-8020-A01BF091BAA6}" destId="{0D2AE9F9-1D2E-4E2C-985D-84814F46C5D9}" srcOrd="3" destOrd="0" parTransId="{82A8D944-A8CB-4695-9426-E3FE63A6964C}" sibTransId="{2BBAFCE0-303F-4C5A-87F9-7F5DBE423318}"/>
    <dgm:cxn modelId="{59A9127D-C21C-4D3D-BFF2-C9F1C634DD44}" type="presParOf" srcId="{0B2B1853-7E7B-4F63-A742-568C8945D3A5}" destId="{AFACD710-1C12-47E4-AE40-04CCEF4BE9E0}" srcOrd="0" destOrd="0" presId="urn:microsoft.com/office/officeart/2018/2/layout/IconCircleList"/>
    <dgm:cxn modelId="{589DFFEC-F2C4-46D0-8922-1BC65E7E8DA4}" type="presParOf" srcId="{AFACD710-1C12-47E4-AE40-04CCEF4BE9E0}" destId="{06E02B3C-5468-4408-8EEE-21FE18878B2D}" srcOrd="0" destOrd="0" presId="urn:microsoft.com/office/officeart/2018/2/layout/IconCircleList"/>
    <dgm:cxn modelId="{F27F5056-2EBA-4880-82B7-419871BA6F66}" type="presParOf" srcId="{06E02B3C-5468-4408-8EEE-21FE18878B2D}" destId="{0045EB44-1176-41CE-B242-F8BDA36F6B4D}" srcOrd="0" destOrd="0" presId="urn:microsoft.com/office/officeart/2018/2/layout/IconCircleList"/>
    <dgm:cxn modelId="{474422ED-7151-4CCE-B8ED-06446881A048}" type="presParOf" srcId="{06E02B3C-5468-4408-8EEE-21FE18878B2D}" destId="{FA0CF2F7-B003-4380-BB22-9A1A4A3E2B80}" srcOrd="1" destOrd="0" presId="urn:microsoft.com/office/officeart/2018/2/layout/IconCircleList"/>
    <dgm:cxn modelId="{8D5B1487-527C-4FA9-AF1F-699BE8A5F6CD}" type="presParOf" srcId="{06E02B3C-5468-4408-8EEE-21FE18878B2D}" destId="{DD261912-A614-47B1-A470-AE97C4F9557A}" srcOrd="2" destOrd="0" presId="urn:microsoft.com/office/officeart/2018/2/layout/IconCircleList"/>
    <dgm:cxn modelId="{CE6B1B7D-DEAD-461D-8BCD-9842C35D6B00}" type="presParOf" srcId="{06E02B3C-5468-4408-8EEE-21FE18878B2D}" destId="{173A11B1-C3C4-450E-BCC1-8F359D45F115}" srcOrd="3" destOrd="0" presId="urn:microsoft.com/office/officeart/2018/2/layout/IconCircleList"/>
    <dgm:cxn modelId="{97F1C489-0980-48F2-B88F-972C12AE3F84}" type="presParOf" srcId="{AFACD710-1C12-47E4-AE40-04CCEF4BE9E0}" destId="{A294CE27-E839-4286-A961-29A371287A1A}" srcOrd="1" destOrd="0" presId="urn:microsoft.com/office/officeart/2018/2/layout/IconCircleList"/>
    <dgm:cxn modelId="{F0A6422A-C1F0-4D1C-B30E-B0400071B1F6}" type="presParOf" srcId="{AFACD710-1C12-47E4-AE40-04CCEF4BE9E0}" destId="{161C9E0C-39B6-4E92-B405-C82D8591BBCF}" srcOrd="2" destOrd="0" presId="urn:microsoft.com/office/officeart/2018/2/layout/IconCircleList"/>
    <dgm:cxn modelId="{0CC0792F-EBB6-4DF6-A67F-96B5071B8107}" type="presParOf" srcId="{161C9E0C-39B6-4E92-B405-C82D8591BBCF}" destId="{771723A0-629F-49A5-8DC6-2D686FB472B6}" srcOrd="0" destOrd="0" presId="urn:microsoft.com/office/officeart/2018/2/layout/IconCircleList"/>
    <dgm:cxn modelId="{90AA0AA3-9829-48B4-B368-ED000C50D89F}" type="presParOf" srcId="{161C9E0C-39B6-4E92-B405-C82D8591BBCF}" destId="{587F0F06-D622-4DCC-AB7E-DB1A824F5CAD}" srcOrd="1" destOrd="0" presId="urn:microsoft.com/office/officeart/2018/2/layout/IconCircleList"/>
    <dgm:cxn modelId="{18133D06-7DA9-4B9C-BDC5-5CBE4A679D49}" type="presParOf" srcId="{161C9E0C-39B6-4E92-B405-C82D8591BBCF}" destId="{DA3D34C4-4F3F-4451-89EE-050C336FF66B}" srcOrd="2" destOrd="0" presId="urn:microsoft.com/office/officeart/2018/2/layout/IconCircleList"/>
    <dgm:cxn modelId="{8D52795F-7722-4E7F-B363-3FA67F75FBF9}" type="presParOf" srcId="{161C9E0C-39B6-4E92-B405-C82D8591BBCF}" destId="{7A8116E9-F93B-4850-87ED-455828FD3A55}" srcOrd="3" destOrd="0" presId="urn:microsoft.com/office/officeart/2018/2/layout/IconCircleList"/>
    <dgm:cxn modelId="{8D878F38-BD84-471B-970F-12EC93CC482F}" type="presParOf" srcId="{AFACD710-1C12-47E4-AE40-04CCEF4BE9E0}" destId="{FBBE1078-1758-4F5F-AD54-42166D9FC25A}" srcOrd="3" destOrd="0" presId="urn:microsoft.com/office/officeart/2018/2/layout/IconCircleList"/>
    <dgm:cxn modelId="{F6D2B14A-F7A4-4FB2-B280-8338FBCBAFB6}" type="presParOf" srcId="{AFACD710-1C12-47E4-AE40-04CCEF4BE9E0}" destId="{507AFEF6-DF13-4FF2-B7A8-5BC582DA7E40}" srcOrd="4" destOrd="0" presId="urn:microsoft.com/office/officeart/2018/2/layout/IconCircleList"/>
    <dgm:cxn modelId="{D25F210E-2527-4556-96F7-EC76AED05537}" type="presParOf" srcId="{507AFEF6-DF13-4FF2-B7A8-5BC582DA7E40}" destId="{0FF1D478-0EF0-40FA-9DEC-91096661F065}" srcOrd="0" destOrd="0" presId="urn:microsoft.com/office/officeart/2018/2/layout/IconCircleList"/>
    <dgm:cxn modelId="{A0D2AAFA-C88E-4BCE-8B56-92A8EBFC08F2}" type="presParOf" srcId="{507AFEF6-DF13-4FF2-B7A8-5BC582DA7E40}" destId="{4CB5CCE7-613A-42E0-AAA5-63B04EA99D1A}" srcOrd="1" destOrd="0" presId="urn:microsoft.com/office/officeart/2018/2/layout/IconCircleList"/>
    <dgm:cxn modelId="{DC63777D-2682-4DB2-8F64-BC9AA2DC1D8E}" type="presParOf" srcId="{507AFEF6-DF13-4FF2-B7A8-5BC582DA7E40}" destId="{F0F9A7A9-B063-4238-9A82-8774F40B3EBC}" srcOrd="2" destOrd="0" presId="urn:microsoft.com/office/officeart/2018/2/layout/IconCircleList"/>
    <dgm:cxn modelId="{20B7ED07-E975-4644-B184-FD797D07C38C}" type="presParOf" srcId="{507AFEF6-DF13-4FF2-B7A8-5BC582DA7E40}" destId="{8A68A57A-BE28-472A-B44C-3655BEAF6CE6}" srcOrd="3" destOrd="0" presId="urn:microsoft.com/office/officeart/2018/2/layout/IconCircleList"/>
    <dgm:cxn modelId="{0FF6EE60-4D22-4A74-BF9E-BA0303D578A9}" type="presParOf" srcId="{AFACD710-1C12-47E4-AE40-04CCEF4BE9E0}" destId="{C00533EA-38D4-4C3D-B14C-291D679BA34D}" srcOrd="5" destOrd="0" presId="urn:microsoft.com/office/officeart/2018/2/layout/IconCircleList"/>
    <dgm:cxn modelId="{BB5CFED9-BE5C-4DC5-9A42-D0CA8E2B8764}" type="presParOf" srcId="{AFACD710-1C12-47E4-AE40-04CCEF4BE9E0}" destId="{FD881383-DCE2-4189-90D6-EC77B7B47A69}" srcOrd="6" destOrd="0" presId="urn:microsoft.com/office/officeart/2018/2/layout/IconCircleList"/>
    <dgm:cxn modelId="{270797AA-4E6B-4865-B759-10F39A27920D}" type="presParOf" srcId="{FD881383-DCE2-4189-90D6-EC77B7B47A69}" destId="{AF90576A-5165-4D03-B938-BADB1E798C48}" srcOrd="0" destOrd="0" presId="urn:microsoft.com/office/officeart/2018/2/layout/IconCircleList"/>
    <dgm:cxn modelId="{CFBD63B7-5B32-4555-8C07-9420D405D25A}" type="presParOf" srcId="{FD881383-DCE2-4189-90D6-EC77B7B47A69}" destId="{0DDDDDFD-7C94-46AE-82F5-CCE0BC7519AC}" srcOrd="1" destOrd="0" presId="urn:microsoft.com/office/officeart/2018/2/layout/IconCircleList"/>
    <dgm:cxn modelId="{52134EDE-7AD1-4BEE-9488-B64D8FC360EC}" type="presParOf" srcId="{FD881383-DCE2-4189-90D6-EC77B7B47A69}" destId="{CFAD7211-2C48-491D-BE7E-E17F2056AFCB}" srcOrd="2" destOrd="0" presId="urn:microsoft.com/office/officeart/2018/2/layout/IconCircleList"/>
    <dgm:cxn modelId="{03BBB0F2-323D-426E-B6CB-849BED78E4EA}" type="presParOf" srcId="{FD881383-DCE2-4189-90D6-EC77B7B47A69}" destId="{CC24FEC4-BF19-4DC1-B38E-48AC2636EBD5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DFE4D9-1165-4DBC-982E-D8CBE1999C2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D3D5888-C0DB-48E4-994B-EB62890DE3C4}">
      <dgm:prSet/>
      <dgm:spPr/>
      <dgm:t>
        <a:bodyPr/>
        <a:lstStyle/>
        <a:p>
          <a:r>
            <a:rPr lang="cs-CZ"/>
            <a:t>Cílové skupiny: BookStack je vhodný pro různé cílové skupiny, včetně softwarových vývojových týmů, firemních znalostních bází, vzdělávacích institucí a dalších.</a:t>
          </a:r>
          <a:endParaRPr lang="en-US"/>
        </a:p>
      </dgm:t>
    </dgm:pt>
    <dgm:pt modelId="{98DCF634-6370-4968-9883-72A658C56795}" type="parTrans" cxnId="{E70F4026-A93F-43DB-B0E5-D783BB55D653}">
      <dgm:prSet/>
      <dgm:spPr/>
      <dgm:t>
        <a:bodyPr/>
        <a:lstStyle/>
        <a:p>
          <a:endParaRPr lang="en-US"/>
        </a:p>
      </dgm:t>
    </dgm:pt>
    <dgm:pt modelId="{4591514A-732A-40CC-A16B-5F4CAFB68F98}" type="sibTrans" cxnId="{E70F4026-A93F-43DB-B0E5-D783BB55D653}">
      <dgm:prSet/>
      <dgm:spPr/>
      <dgm:t>
        <a:bodyPr/>
        <a:lstStyle/>
        <a:p>
          <a:endParaRPr lang="en-US"/>
        </a:p>
      </dgm:t>
    </dgm:pt>
    <dgm:pt modelId="{0154C581-8A68-4D27-8B68-7DE261350344}">
      <dgm:prSet/>
      <dgm:spPr/>
      <dgm:t>
        <a:bodyPr/>
        <a:lstStyle/>
        <a:p>
          <a:r>
            <a:rPr lang="cs-CZ"/>
            <a:t>Důraz na flexibilitu: Jeho flexibilita znamená, že může být přizpůsoben potřebám různých uživatelů.</a:t>
          </a:r>
          <a:endParaRPr lang="en-US"/>
        </a:p>
      </dgm:t>
    </dgm:pt>
    <dgm:pt modelId="{8679EDEF-5758-4CEC-AB25-1D387AB97289}" type="parTrans" cxnId="{F9ED07E8-A79A-4D6E-B968-9D68D8BA1F9F}">
      <dgm:prSet/>
      <dgm:spPr/>
      <dgm:t>
        <a:bodyPr/>
        <a:lstStyle/>
        <a:p>
          <a:endParaRPr lang="en-US"/>
        </a:p>
      </dgm:t>
    </dgm:pt>
    <dgm:pt modelId="{122DAEFE-7CE7-49BC-A0C9-E1F01E092E99}" type="sibTrans" cxnId="{F9ED07E8-A79A-4D6E-B968-9D68D8BA1F9F}">
      <dgm:prSet/>
      <dgm:spPr/>
      <dgm:t>
        <a:bodyPr/>
        <a:lstStyle/>
        <a:p>
          <a:endParaRPr lang="en-US"/>
        </a:p>
      </dgm:t>
    </dgm:pt>
    <dgm:pt modelId="{87E1D99F-7517-4578-A229-62A471D8DE76}" type="pres">
      <dgm:prSet presAssocID="{5CDFE4D9-1165-4DBC-982E-D8CBE1999C21}" presName="root" presStyleCnt="0">
        <dgm:presLayoutVars>
          <dgm:dir/>
          <dgm:resizeHandles val="exact"/>
        </dgm:presLayoutVars>
      </dgm:prSet>
      <dgm:spPr/>
    </dgm:pt>
    <dgm:pt modelId="{A7CE93D5-5994-43F5-A756-72E0ED706E11}" type="pres">
      <dgm:prSet presAssocID="{0D3D5888-C0DB-48E4-994B-EB62890DE3C4}" presName="compNode" presStyleCnt="0"/>
      <dgm:spPr/>
    </dgm:pt>
    <dgm:pt modelId="{1FF41751-5BD1-435C-BCB6-85AFF572E103}" type="pres">
      <dgm:prSet presAssocID="{0D3D5888-C0DB-48E4-994B-EB62890DE3C4}" presName="bgRect" presStyleLbl="bgShp" presStyleIdx="0" presStyleCnt="2"/>
      <dgm:spPr/>
    </dgm:pt>
    <dgm:pt modelId="{6B4C2FA3-E917-4F5C-89A1-3B1F4E8088A7}" type="pres">
      <dgm:prSet presAssocID="{0D3D5888-C0DB-48E4-994B-EB62890DE3C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188A3B7D-EE78-42E5-B019-0CEE9198ACD0}" type="pres">
      <dgm:prSet presAssocID="{0D3D5888-C0DB-48E4-994B-EB62890DE3C4}" presName="spaceRect" presStyleCnt="0"/>
      <dgm:spPr/>
    </dgm:pt>
    <dgm:pt modelId="{998F9EE5-641D-482A-BF18-05DA675D1D2F}" type="pres">
      <dgm:prSet presAssocID="{0D3D5888-C0DB-48E4-994B-EB62890DE3C4}" presName="parTx" presStyleLbl="revTx" presStyleIdx="0" presStyleCnt="2">
        <dgm:presLayoutVars>
          <dgm:chMax val="0"/>
          <dgm:chPref val="0"/>
        </dgm:presLayoutVars>
      </dgm:prSet>
      <dgm:spPr/>
    </dgm:pt>
    <dgm:pt modelId="{A4DC97CF-FE2D-4B96-B263-C611B9F4F78E}" type="pres">
      <dgm:prSet presAssocID="{4591514A-732A-40CC-A16B-5F4CAFB68F98}" presName="sibTrans" presStyleCnt="0"/>
      <dgm:spPr/>
    </dgm:pt>
    <dgm:pt modelId="{6B0ECFDE-8BAC-4340-9199-AB4C57C6AE82}" type="pres">
      <dgm:prSet presAssocID="{0154C581-8A68-4D27-8B68-7DE261350344}" presName="compNode" presStyleCnt="0"/>
      <dgm:spPr/>
    </dgm:pt>
    <dgm:pt modelId="{C818074A-A780-4B04-B86F-86A29A42480F}" type="pres">
      <dgm:prSet presAssocID="{0154C581-8A68-4D27-8B68-7DE261350344}" presName="bgRect" presStyleLbl="bgShp" presStyleIdx="1" presStyleCnt="2"/>
      <dgm:spPr/>
    </dgm:pt>
    <dgm:pt modelId="{680315E5-1497-4BB0-8BCA-9472C077739E}" type="pres">
      <dgm:prSet presAssocID="{0154C581-8A68-4D27-8B68-7DE26135034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nching Diagram"/>
        </a:ext>
      </dgm:extLst>
    </dgm:pt>
    <dgm:pt modelId="{D7C6C9EC-E735-497B-ABFC-D2B3B21A58F0}" type="pres">
      <dgm:prSet presAssocID="{0154C581-8A68-4D27-8B68-7DE261350344}" presName="spaceRect" presStyleCnt="0"/>
      <dgm:spPr/>
    </dgm:pt>
    <dgm:pt modelId="{1D097E8A-5479-4BA0-A96B-69D3735C32E6}" type="pres">
      <dgm:prSet presAssocID="{0154C581-8A68-4D27-8B68-7DE261350344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A9233803-B076-4E4A-8A75-269CF8F88E4E}" type="presOf" srcId="{0D3D5888-C0DB-48E4-994B-EB62890DE3C4}" destId="{998F9EE5-641D-482A-BF18-05DA675D1D2F}" srcOrd="0" destOrd="0" presId="urn:microsoft.com/office/officeart/2018/2/layout/IconVerticalSolidList"/>
    <dgm:cxn modelId="{E70F4026-A93F-43DB-B0E5-D783BB55D653}" srcId="{5CDFE4D9-1165-4DBC-982E-D8CBE1999C21}" destId="{0D3D5888-C0DB-48E4-994B-EB62890DE3C4}" srcOrd="0" destOrd="0" parTransId="{98DCF634-6370-4968-9883-72A658C56795}" sibTransId="{4591514A-732A-40CC-A16B-5F4CAFB68F98}"/>
    <dgm:cxn modelId="{2889CC42-5B5E-49E9-9A9A-8F65F1615138}" type="presOf" srcId="{0154C581-8A68-4D27-8B68-7DE261350344}" destId="{1D097E8A-5479-4BA0-A96B-69D3735C32E6}" srcOrd="0" destOrd="0" presId="urn:microsoft.com/office/officeart/2018/2/layout/IconVerticalSolidList"/>
    <dgm:cxn modelId="{1B39D9AF-9566-4237-A6DA-9E1DFE827A59}" type="presOf" srcId="{5CDFE4D9-1165-4DBC-982E-D8CBE1999C21}" destId="{87E1D99F-7517-4578-A229-62A471D8DE76}" srcOrd="0" destOrd="0" presId="urn:microsoft.com/office/officeart/2018/2/layout/IconVerticalSolidList"/>
    <dgm:cxn modelId="{F9ED07E8-A79A-4D6E-B968-9D68D8BA1F9F}" srcId="{5CDFE4D9-1165-4DBC-982E-D8CBE1999C21}" destId="{0154C581-8A68-4D27-8B68-7DE261350344}" srcOrd="1" destOrd="0" parTransId="{8679EDEF-5758-4CEC-AB25-1D387AB97289}" sibTransId="{122DAEFE-7CE7-49BC-A0C9-E1F01E092E99}"/>
    <dgm:cxn modelId="{38D1E4C8-488D-4924-AD5C-B112980896D6}" type="presParOf" srcId="{87E1D99F-7517-4578-A229-62A471D8DE76}" destId="{A7CE93D5-5994-43F5-A756-72E0ED706E11}" srcOrd="0" destOrd="0" presId="urn:microsoft.com/office/officeart/2018/2/layout/IconVerticalSolidList"/>
    <dgm:cxn modelId="{ED9618C4-E983-4B0C-8275-8FD5071A1612}" type="presParOf" srcId="{A7CE93D5-5994-43F5-A756-72E0ED706E11}" destId="{1FF41751-5BD1-435C-BCB6-85AFF572E103}" srcOrd="0" destOrd="0" presId="urn:microsoft.com/office/officeart/2018/2/layout/IconVerticalSolidList"/>
    <dgm:cxn modelId="{348AD2DA-EF4C-4EC6-A247-D62E73D6B573}" type="presParOf" srcId="{A7CE93D5-5994-43F5-A756-72E0ED706E11}" destId="{6B4C2FA3-E917-4F5C-89A1-3B1F4E8088A7}" srcOrd="1" destOrd="0" presId="urn:microsoft.com/office/officeart/2018/2/layout/IconVerticalSolidList"/>
    <dgm:cxn modelId="{FA373FC7-30D2-43F2-958C-B974B671B0CE}" type="presParOf" srcId="{A7CE93D5-5994-43F5-A756-72E0ED706E11}" destId="{188A3B7D-EE78-42E5-B019-0CEE9198ACD0}" srcOrd="2" destOrd="0" presId="urn:microsoft.com/office/officeart/2018/2/layout/IconVerticalSolidList"/>
    <dgm:cxn modelId="{9FA003FE-E536-475E-AC17-7E4FAEB35C98}" type="presParOf" srcId="{A7CE93D5-5994-43F5-A756-72E0ED706E11}" destId="{998F9EE5-641D-482A-BF18-05DA675D1D2F}" srcOrd="3" destOrd="0" presId="urn:microsoft.com/office/officeart/2018/2/layout/IconVerticalSolidList"/>
    <dgm:cxn modelId="{52104BC7-B2ED-4932-AA70-146E4BF08FB3}" type="presParOf" srcId="{87E1D99F-7517-4578-A229-62A471D8DE76}" destId="{A4DC97CF-FE2D-4B96-B263-C611B9F4F78E}" srcOrd="1" destOrd="0" presId="urn:microsoft.com/office/officeart/2018/2/layout/IconVerticalSolidList"/>
    <dgm:cxn modelId="{97308CB0-7657-4D19-A72A-5D92C7C25712}" type="presParOf" srcId="{87E1D99F-7517-4578-A229-62A471D8DE76}" destId="{6B0ECFDE-8BAC-4340-9199-AB4C57C6AE82}" srcOrd="2" destOrd="0" presId="urn:microsoft.com/office/officeart/2018/2/layout/IconVerticalSolidList"/>
    <dgm:cxn modelId="{C528505C-D213-44BF-A3EA-420999619DB7}" type="presParOf" srcId="{6B0ECFDE-8BAC-4340-9199-AB4C57C6AE82}" destId="{C818074A-A780-4B04-B86F-86A29A42480F}" srcOrd="0" destOrd="0" presId="urn:microsoft.com/office/officeart/2018/2/layout/IconVerticalSolidList"/>
    <dgm:cxn modelId="{BA6E8095-DC9D-4093-80FC-C72798237A11}" type="presParOf" srcId="{6B0ECFDE-8BAC-4340-9199-AB4C57C6AE82}" destId="{680315E5-1497-4BB0-8BCA-9472C077739E}" srcOrd="1" destOrd="0" presId="urn:microsoft.com/office/officeart/2018/2/layout/IconVerticalSolidList"/>
    <dgm:cxn modelId="{A2180F82-1A37-43B1-AC4C-6D082B998082}" type="presParOf" srcId="{6B0ECFDE-8BAC-4340-9199-AB4C57C6AE82}" destId="{D7C6C9EC-E735-497B-ABFC-D2B3B21A58F0}" srcOrd="2" destOrd="0" presId="urn:microsoft.com/office/officeart/2018/2/layout/IconVerticalSolidList"/>
    <dgm:cxn modelId="{C5CB0C46-35D5-440B-80A1-2365DF6B19FF}" type="presParOf" srcId="{6B0ECFDE-8BAC-4340-9199-AB4C57C6AE82}" destId="{1D097E8A-5479-4BA0-A96B-69D3735C32E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178808-5E70-43FB-BCA3-41DFCD5CC7B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5176738-7791-49ED-A259-4FA9482099D7}">
      <dgm:prSet/>
      <dgm:spPr/>
      <dgm:t>
        <a:bodyPr/>
        <a:lstStyle/>
        <a:p>
          <a:r>
            <a:rPr lang="cs-CZ"/>
            <a:t>Efektivní organizace informací: BookStack usnadňuje organizaci informací do strukturovaného formátu.</a:t>
          </a:r>
          <a:endParaRPr lang="en-US"/>
        </a:p>
      </dgm:t>
    </dgm:pt>
    <dgm:pt modelId="{635DE711-58AD-4C55-ABC0-5EC4295A03D4}" type="parTrans" cxnId="{89C00317-BDF9-48AC-8DD2-D191C67408BA}">
      <dgm:prSet/>
      <dgm:spPr/>
      <dgm:t>
        <a:bodyPr/>
        <a:lstStyle/>
        <a:p>
          <a:endParaRPr lang="en-US"/>
        </a:p>
      </dgm:t>
    </dgm:pt>
    <dgm:pt modelId="{D226018F-9054-4C7A-8135-EDE4BAD7AC8C}" type="sibTrans" cxnId="{89C00317-BDF9-48AC-8DD2-D191C67408BA}">
      <dgm:prSet/>
      <dgm:spPr/>
      <dgm:t>
        <a:bodyPr/>
        <a:lstStyle/>
        <a:p>
          <a:endParaRPr lang="en-US"/>
        </a:p>
      </dgm:t>
    </dgm:pt>
    <dgm:pt modelId="{759516A1-EB90-479B-94AD-3BE69C1628DB}">
      <dgm:prSet/>
      <dgm:spPr/>
      <dgm:t>
        <a:bodyPr/>
        <a:lstStyle/>
        <a:p>
          <a:r>
            <a:rPr lang="cs-CZ"/>
            <a:t>Sdílení znalostí a spolupráce: Umožňuje týmům sdílet znalosti a efektivně spolupracovat na projektech.</a:t>
          </a:r>
          <a:endParaRPr lang="en-US"/>
        </a:p>
      </dgm:t>
    </dgm:pt>
    <dgm:pt modelId="{FA3F5937-D37E-4A23-A240-3F096493639D}" type="parTrans" cxnId="{35C9DE5E-5D02-4B3B-BCA4-0DA3F3905297}">
      <dgm:prSet/>
      <dgm:spPr/>
      <dgm:t>
        <a:bodyPr/>
        <a:lstStyle/>
        <a:p>
          <a:endParaRPr lang="en-US"/>
        </a:p>
      </dgm:t>
    </dgm:pt>
    <dgm:pt modelId="{115BD46C-A4A3-43C6-8FE0-99AFE8BC1CBD}" type="sibTrans" cxnId="{35C9DE5E-5D02-4B3B-BCA4-0DA3F3905297}">
      <dgm:prSet/>
      <dgm:spPr/>
      <dgm:t>
        <a:bodyPr/>
        <a:lstStyle/>
        <a:p>
          <a:endParaRPr lang="en-US"/>
        </a:p>
      </dgm:t>
    </dgm:pt>
    <dgm:pt modelId="{A6EC3728-FC48-4FF1-AC2D-75D791057104}">
      <dgm:prSet/>
      <dgm:spPr/>
      <dgm:t>
        <a:bodyPr/>
        <a:lstStyle/>
        <a:p>
          <a:r>
            <a:rPr lang="cs-CZ"/>
            <a:t>Otevřený zdrojový kód a přizpůsobitelnost: Jeho open-source povaha a schopnost přizpůsobení znamenají, že může být přizpůsoben konkrétním potřebám.</a:t>
          </a:r>
          <a:endParaRPr lang="en-US"/>
        </a:p>
      </dgm:t>
    </dgm:pt>
    <dgm:pt modelId="{51DD91F3-F3C3-49D4-A244-A87BCC82ED49}" type="parTrans" cxnId="{4A665B2E-E955-425D-92F5-4ADF123ED362}">
      <dgm:prSet/>
      <dgm:spPr/>
      <dgm:t>
        <a:bodyPr/>
        <a:lstStyle/>
        <a:p>
          <a:endParaRPr lang="en-US"/>
        </a:p>
      </dgm:t>
    </dgm:pt>
    <dgm:pt modelId="{0A1E40A2-BDA2-4AFE-81FF-734A05CAB1C8}" type="sibTrans" cxnId="{4A665B2E-E955-425D-92F5-4ADF123ED362}">
      <dgm:prSet/>
      <dgm:spPr/>
      <dgm:t>
        <a:bodyPr/>
        <a:lstStyle/>
        <a:p>
          <a:endParaRPr lang="en-US"/>
        </a:p>
      </dgm:t>
    </dgm:pt>
    <dgm:pt modelId="{13D5C18F-90E3-4EDE-919A-B9F29522D467}" type="pres">
      <dgm:prSet presAssocID="{89178808-5E70-43FB-BCA3-41DFCD5CC7B1}" presName="root" presStyleCnt="0">
        <dgm:presLayoutVars>
          <dgm:dir/>
          <dgm:resizeHandles val="exact"/>
        </dgm:presLayoutVars>
      </dgm:prSet>
      <dgm:spPr/>
    </dgm:pt>
    <dgm:pt modelId="{AF9D559F-79BD-4485-B316-14C01BA0E787}" type="pres">
      <dgm:prSet presAssocID="{D5176738-7791-49ED-A259-4FA9482099D7}" presName="compNode" presStyleCnt="0"/>
      <dgm:spPr/>
    </dgm:pt>
    <dgm:pt modelId="{B1CC3723-484A-4E48-9761-F6E57F733BB2}" type="pres">
      <dgm:prSet presAssocID="{D5176738-7791-49ED-A259-4FA9482099D7}" presName="bgRect" presStyleLbl="bgShp" presStyleIdx="0" presStyleCnt="3"/>
      <dgm:spPr/>
    </dgm:pt>
    <dgm:pt modelId="{9EB91CDF-2220-49B8-A0E3-8593C0412A95}" type="pres">
      <dgm:prSet presAssocID="{D5176738-7791-49ED-A259-4FA9482099D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ie"/>
        </a:ext>
      </dgm:extLst>
    </dgm:pt>
    <dgm:pt modelId="{AACD6FA3-3E24-4B84-A846-BD6285204F2E}" type="pres">
      <dgm:prSet presAssocID="{D5176738-7791-49ED-A259-4FA9482099D7}" presName="spaceRect" presStyleCnt="0"/>
      <dgm:spPr/>
    </dgm:pt>
    <dgm:pt modelId="{5979E628-EC3F-4AB4-8E23-647B8D82B9F3}" type="pres">
      <dgm:prSet presAssocID="{D5176738-7791-49ED-A259-4FA9482099D7}" presName="parTx" presStyleLbl="revTx" presStyleIdx="0" presStyleCnt="3">
        <dgm:presLayoutVars>
          <dgm:chMax val="0"/>
          <dgm:chPref val="0"/>
        </dgm:presLayoutVars>
      </dgm:prSet>
      <dgm:spPr/>
    </dgm:pt>
    <dgm:pt modelId="{C8B7D5E8-FDA0-49DA-86B0-F144C3599876}" type="pres">
      <dgm:prSet presAssocID="{D226018F-9054-4C7A-8135-EDE4BAD7AC8C}" presName="sibTrans" presStyleCnt="0"/>
      <dgm:spPr/>
    </dgm:pt>
    <dgm:pt modelId="{6FE57B3C-BB64-4962-BDD1-226C6EF564E5}" type="pres">
      <dgm:prSet presAssocID="{759516A1-EB90-479B-94AD-3BE69C1628DB}" presName="compNode" presStyleCnt="0"/>
      <dgm:spPr/>
    </dgm:pt>
    <dgm:pt modelId="{F1FD5140-B081-46C3-BAA6-176EF3A8EB57}" type="pres">
      <dgm:prSet presAssocID="{759516A1-EB90-479B-94AD-3BE69C1628DB}" presName="bgRect" presStyleLbl="bgShp" presStyleIdx="1" presStyleCnt="3"/>
      <dgm:spPr/>
    </dgm:pt>
    <dgm:pt modelId="{4B5C1F25-5D79-4BEF-B341-19D7538672FE}" type="pres">
      <dgm:prSet presAssocID="{759516A1-EB90-479B-94AD-3BE69C1628D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itulky"/>
        </a:ext>
      </dgm:extLst>
    </dgm:pt>
    <dgm:pt modelId="{B795416C-B39B-4111-9665-D20C9DB9358C}" type="pres">
      <dgm:prSet presAssocID="{759516A1-EB90-479B-94AD-3BE69C1628DB}" presName="spaceRect" presStyleCnt="0"/>
      <dgm:spPr/>
    </dgm:pt>
    <dgm:pt modelId="{FE38B917-7A60-4E93-AA9E-9FAE3806F2AE}" type="pres">
      <dgm:prSet presAssocID="{759516A1-EB90-479B-94AD-3BE69C1628DB}" presName="parTx" presStyleLbl="revTx" presStyleIdx="1" presStyleCnt="3">
        <dgm:presLayoutVars>
          <dgm:chMax val="0"/>
          <dgm:chPref val="0"/>
        </dgm:presLayoutVars>
      </dgm:prSet>
      <dgm:spPr/>
    </dgm:pt>
    <dgm:pt modelId="{42E79AC7-CDF3-4346-B26D-CE3EDC357F3C}" type="pres">
      <dgm:prSet presAssocID="{115BD46C-A4A3-43C6-8FE0-99AFE8BC1CBD}" presName="sibTrans" presStyleCnt="0"/>
      <dgm:spPr/>
    </dgm:pt>
    <dgm:pt modelId="{942CDF1D-42A9-4DAE-AFDB-11D49A410820}" type="pres">
      <dgm:prSet presAssocID="{A6EC3728-FC48-4FF1-AC2D-75D791057104}" presName="compNode" presStyleCnt="0"/>
      <dgm:spPr/>
    </dgm:pt>
    <dgm:pt modelId="{DB679795-4BA9-437B-A011-2A613C54E0B3}" type="pres">
      <dgm:prSet presAssocID="{A6EC3728-FC48-4FF1-AC2D-75D791057104}" presName="bgRect" presStyleLbl="bgShp" presStyleIdx="2" presStyleCnt="3"/>
      <dgm:spPr/>
    </dgm:pt>
    <dgm:pt modelId="{4F3DA52B-589E-4C74-A7C9-22E0013BB2E9}" type="pres">
      <dgm:prSet presAssocID="{A6EC3728-FC48-4FF1-AC2D-75D79105710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nching Diagram"/>
        </a:ext>
      </dgm:extLst>
    </dgm:pt>
    <dgm:pt modelId="{1DA20B9F-AFE2-416E-8BBE-1B0439902A6B}" type="pres">
      <dgm:prSet presAssocID="{A6EC3728-FC48-4FF1-AC2D-75D791057104}" presName="spaceRect" presStyleCnt="0"/>
      <dgm:spPr/>
    </dgm:pt>
    <dgm:pt modelId="{C567E34B-1FEE-4E00-A619-434FDFE7AA48}" type="pres">
      <dgm:prSet presAssocID="{A6EC3728-FC48-4FF1-AC2D-75D79105710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9C00317-BDF9-48AC-8DD2-D191C67408BA}" srcId="{89178808-5E70-43FB-BCA3-41DFCD5CC7B1}" destId="{D5176738-7791-49ED-A259-4FA9482099D7}" srcOrd="0" destOrd="0" parTransId="{635DE711-58AD-4C55-ABC0-5EC4295A03D4}" sibTransId="{D226018F-9054-4C7A-8135-EDE4BAD7AC8C}"/>
    <dgm:cxn modelId="{1CD5F526-EE0D-4F46-BB99-BA69D9A3BE93}" type="presOf" srcId="{89178808-5E70-43FB-BCA3-41DFCD5CC7B1}" destId="{13D5C18F-90E3-4EDE-919A-B9F29522D467}" srcOrd="0" destOrd="0" presId="urn:microsoft.com/office/officeart/2018/2/layout/IconVerticalSolidList"/>
    <dgm:cxn modelId="{3D04032C-2E69-48A2-87A0-7FB832B694CE}" type="presOf" srcId="{D5176738-7791-49ED-A259-4FA9482099D7}" destId="{5979E628-EC3F-4AB4-8E23-647B8D82B9F3}" srcOrd="0" destOrd="0" presId="urn:microsoft.com/office/officeart/2018/2/layout/IconVerticalSolidList"/>
    <dgm:cxn modelId="{4A665B2E-E955-425D-92F5-4ADF123ED362}" srcId="{89178808-5E70-43FB-BCA3-41DFCD5CC7B1}" destId="{A6EC3728-FC48-4FF1-AC2D-75D791057104}" srcOrd="2" destOrd="0" parTransId="{51DD91F3-F3C3-49D4-A244-A87BCC82ED49}" sibTransId="{0A1E40A2-BDA2-4AFE-81FF-734A05CAB1C8}"/>
    <dgm:cxn modelId="{8D1A1D32-4FEF-4EC0-9816-26C395EB4969}" type="presOf" srcId="{759516A1-EB90-479B-94AD-3BE69C1628DB}" destId="{FE38B917-7A60-4E93-AA9E-9FAE3806F2AE}" srcOrd="0" destOrd="0" presId="urn:microsoft.com/office/officeart/2018/2/layout/IconVerticalSolidList"/>
    <dgm:cxn modelId="{35C9DE5E-5D02-4B3B-BCA4-0DA3F3905297}" srcId="{89178808-5E70-43FB-BCA3-41DFCD5CC7B1}" destId="{759516A1-EB90-479B-94AD-3BE69C1628DB}" srcOrd="1" destOrd="0" parTransId="{FA3F5937-D37E-4A23-A240-3F096493639D}" sibTransId="{115BD46C-A4A3-43C6-8FE0-99AFE8BC1CBD}"/>
    <dgm:cxn modelId="{0A6E42FA-D165-413E-9858-B276D81C9BF2}" type="presOf" srcId="{A6EC3728-FC48-4FF1-AC2D-75D791057104}" destId="{C567E34B-1FEE-4E00-A619-434FDFE7AA48}" srcOrd="0" destOrd="0" presId="urn:microsoft.com/office/officeart/2018/2/layout/IconVerticalSolidList"/>
    <dgm:cxn modelId="{62964C6A-FC52-47AC-BA32-6120DCDBB8E0}" type="presParOf" srcId="{13D5C18F-90E3-4EDE-919A-B9F29522D467}" destId="{AF9D559F-79BD-4485-B316-14C01BA0E787}" srcOrd="0" destOrd="0" presId="urn:microsoft.com/office/officeart/2018/2/layout/IconVerticalSolidList"/>
    <dgm:cxn modelId="{95C8D4A7-276A-44FC-9F19-5A1EEDA3CE9D}" type="presParOf" srcId="{AF9D559F-79BD-4485-B316-14C01BA0E787}" destId="{B1CC3723-484A-4E48-9761-F6E57F733BB2}" srcOrd="0" destOrd="0" presId="urn:microsoft.com/office/officeart/2018/2/layout/IconVerticalSolidList"/>
    <dgm:cxn modelId="{7B6F5253-0B37-4762-89A6-C801FBAE38FD}" type="presParOf" srcId="{AF9D559F-79BD-4485-B316-14C01BA0E787}" destId="{9EB91CDF-2220-49B8-A0E3-8593C0412A95}" srcOrd="1" destOrd="0" presId="urn:microsoft.com/office/officeart/2018/2/layout/IconVerticalSolidList"/>
    <dgm:cxn modelId="{8A44AEC2-F332-4382-89D4-FFF4EAFADFD0}" type="presParOf" srcId="{AF9D559F-79BD-4485-B316-14C01BA0E787}" destId="{AACD6FA3-3E24-4B84-A846-BD6285204F2E}" srcOrd="2" destOrd="0" presId="urn:microsoft.com/office/officeart/2018/2/layout/IconVerticalSolidList"/>
    <dgm:cxn modelId="{5E5C6109-772A-4641-ABB4-50CD425D9620}" type="presParOf" srcId="{AF9D559F-79BD-4485-B316-14C01BA0E787}" destId="{5979E628-EC3F-4AB4-8E23-647B8D82B9F3}" srcOrd="3" destOrd="0" presId="urn:microsoft.com/office/officeart/2018/2/layout/IconVerticalSolidList"/>
    <dgm:cxn modelId="{2C3E2386-569E-4DC7-B456-7805C664482C}" type="presParOf" srcId="{13D5C18F-90E3-4EDE-919A-B9F29522D467}" destId="{C8B7D5E8-FDA0-49DA-86B0-F144C3599876}" srcOrd="1" destOrd="0" presId="urn:microsoft.com/office/officeart/2018/2/layout/IconVerticalSolidList"/>
    <dgm:cxn modelId="{2EF73E9A-7969-42B1-8389-311E245DD7A0}" type="presParOf" srcId="{13D5C18F-90E3-4EDE-919A-B9F29522D467}" destId="{6FE57B3C-BB64-4962-BDD1-226C6EF564E5}" srcOrd="2" destOrd="0" presId="urn:microsoft.com/office/officeart/2018/2/layout/IconVerticalSolidList"/>
    <dgm:cxn modelId="{69AEF46E-F8F7-4477-BEAF-CA16ED4713BF}" type="presParOf" srcId="{6FE57B3C-BB64-4962-BDD1-226C6EF564E5}" destId="{F1FD5140-B081-46C3-BAA6-176EF3A8EB57}" srcOrd="0" destOrd="0" presId="urn:microsoft.com/office/officeart/2018/2/layout/IconVerticalSolidList"/>
    <dgm:cxn modelId="{239B5794-0367-47DA-A6E3-487B272CCA7D}" type="presParOf" srcId="{6FE57B3C-BB64-4962-BDD1-226C6EF564E5}" destId="{4B5C1F25-5D79-4BEF-B341-19D7538672FE}" srcOrd="1" destOrd="0" presId="urn:microsoft.com/office/officeart/2018/2/layout/IconVerticalSolidList"/>
    <dgm:cxn modelId="{78D0810A-8377-47E8-BC04-A7B70BAB9450}" type="presParOf" srcId="{6FE57B3C-BB64-4962-BDD1-226C6EF564E5}" destId="{B795416C-B39B-4111-9665-D20C9DB9358C}" srcOrd="2" destOrd="0" presId="urn:microsoft.com/office/officeart/2018/2/layout/IconVerticalSolidList"/>
    <dgm:cxn modelId="{0DD9E0E3-312D-40C3-9F33-4775D2C6731D}" type="presParOf" srcId="{6FE57B3C-BB64-4962-BDD1-226C6EF564E5}" destId="{FE38B917-7A60-4E93-AA9E-9FAE3806F2AE}" srcOrd="3" destOrd="0" presId="urn:microsoft.com/office/officeart/2018/2/layout/IconVerticalSolidList"/>
    <dgm:cxn modelId="{3219018F-5750-4E16-8D7B-2463C95C46E6}" type="presParOf" srcId="{13D5C18F-90E3-4EDE-919A-B9F29522D467}" destId="{42E79AC7-CDF3-4346-B26D-CE3EDC357F3C}" srcOrd="3" destOrd="0" presId="urn:microsoft.com/office/officeart/2018/2/layout/IconVerticalSolidList"/>
    <dgm:cxn modelId="{77A05504-CE4F-4DEB-B47B-B8C95F88F1D4}" type="presParOf" srcId="{13D5C18F-90E3-4EDE-919A-B9F29522D467}" destId="{942CDF1D-42A9-4DAE-AFDB-11D49A410820}" srcOrd="4" destOrd="0" presId="urn:microsoft.com/office/officeart/2018/2/layout/IconVerticalSolidList"/>
    <dgm:cxn modelId="{FA39F9E4-CC77-4C9D-8A47-F25FBFEAD1D6}" type="presParOf" srcId="{942CDF1D-42A9-4DAE-AFDB-11D49A410820}" destId="{DB679795-4BA9-437B-A011-2A613C54E0B3}" srcOrd="0" destOrd="0" presId="urn:microsoft.com/office/officeart/2018/2/layout/IconVerticalSolidList"/>
    <dgm:cxn modelId="{CABA2E62-4AD2-47E5-A918-D2E1B792AB50}" type="presParOf" srcId="{942CDF1D-42A9-4DAE-AFDB-11D49A410820}" destId="{4F3DA52B-589E-4C74-A7C9-22E0013BB2E9}" srcOrd="1" destOrd="0" presId="urn:microsoft.com/office/officeart/2018/2/layout/IconVerticalSolidList"/>
    <dgm:cxn modelId="{706646C6-32E4-4223-BD46-13C2B83CE75B}" type="presParOf" srcId="{942CDF1D-42A9-4DAE-AFDB-11D49A410820}" destId="{1DA20B9F-AFE2-416E-8BBE-1B0439902A6B}" srcOrd="2" destOrd="0" presId="urn:microsoft.com/office/officeart/2018/2/layout/IconVerticalSolidList"/>
    <dgm:cxn modelId="{B7510BEF-D605-46FB-B412-CC8419AEE001}" type="presParOf" srcId="{942CDF1D-42A9-4DAE-AFDB-11D49A410820}" destId="{C567E34B-1FEE-4E00-A619-434FDFE7AA4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23E7E8-23F6-40BF-A42F-4B67686F619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6ACA50-494B-4626-AA0B-23C107F1D4E3}">
      <dgm:prSet/>
      <dgm:spPr/>
      <dgm:t>
        <a:bodyPr/>
        <a:lstStyle/>
        <a:p>
          <a:r>
            <a:rPr lang="cs-CZ" dirty="0"/>
            <a:t>"</a:t>
          </a:r>
          <a:r>
            <a:rPr lang="cs-CZ" dirty="0" err="1"/>
            <a:t>BookStack</a:t>
          </a:r>
          <a:r>
            <a:rPr lang="cs-CZ" dirty="0"/>
            <a:t> je mocný nástroj pro organizaci a sdílení informací a znalostí s mnoha výhodami."</a:t>
          </a:r>
          <a:endParaRPr lang="en-US" dirty="0"/>
        </a:p>
      </dgm:t>
    </dgm:pt>
    <dgm:pt modelId="{42DB0FBE-75E8-4FAA-A46A-2B441E9FE0AD}" type="parTrans" cxnId="{09CE5EBD-FF36-412A-9FF6-CC0525199C9E}">
      <dgm:prSet/>
      <dgm:spPr/>
      <dgm:t>
        <a:bodyPr/>
        <a:lstStyle/>
        <a:p>
          <a:endParaRPr lang="en-US"/>
        </a:p>
      </dgm:t>
    </dgm:pt>
    <dgm:pt modelId="{8FE966E5-39DC-4D85-80B6-90D61AAA73AE}" type="sibTrans" cxnId="{09CE5EBD-FF36-412A-9FF6-CC0525199C9E}">
      <dgm:prSet/>
      <dgm:spPr/>
      <dgm:t>
        <a:bodyPr/>
        <a:lstStyle/>
        <a:p>
          <a:endParaRPr lang="en-US"/>
        </a:p>
      </dgm:t>
    </dgm:pt>
    <dgm:pt modelId="{045CBA42-6C77-478F-887C-0C0D05DB1A21}">
      <dgm:prSet/>
      <dgm:spPr/>
      <dgm:t>
        <a:bodyPr/>
        <a:lstStyle/>
        <a:p>
          <a:r>
            <a:rPr lang="cs-CZ" dirty="0"/>
            <a:t>"Pro více informací o </a:t>
          </a:r>
          <a:r>
            <a:rPr lang="cs-CZ" dirty="0" err="1"/>
            <a:t>BookStack</a:t>
          </a:r>
          <a:r>
            <a:rPr lang="cs-CZ" dirty="0"/>
            <a:t> a jeho použití navštivte oficiální webovou stránku."</a:t>
          </a:r>
          <a:endParaRPr lang="en-US" dirty="0"/>
        </a:p>
      </dgm:t>
    </dgm:pt>
    <dgm:pt modelId="{1BE63389-F2DF-4C26-8026-520D726B5D60}" type="parTrans" cxnId="{3A36A33D-AB2B-4AE2-A352-615EDB5799A1}">
      <dgm:prSet/>
      <dgm:spPr/>
      <dgm:t>
        <a:bodyPr/>
        <a:lstStyle/>
        <a:p>
          <a:endParaRPr lang="en-US"/>
        </a:p>
      </dgm:t>
    </dgm:pt>
    <dgm:pt modelId="{BA86AFD2-0651-4455-B3C3-A6E7EFD43230}" type="sibTrans" cxnId="{3A36A33D-AB2B-4AE2-A352-615EDB5799A1}">
      <dgm:prSet/>
      <dgm:spPr/>
      <dgm:t>
        <a:bodyPr/>
        <a:lstStyle/>
        <a:p>
          <a:endParaRPr lang="en-US"/>
        </a:p>
      </dgm:t>
    </dgm:pt>
    <dgm:pt modelId="{F13DC4F9-531A-C74D-98A7-D5C0257844F8}" type="pres">
      <dgm:prSet presAssocID="{CB23E7E8-23F6-40BF-A42F-4B67686F6195}" presName="vert0" presStyleCnt="0">
        <dgm:presLayoutVars>
          <dgm:dir/>
          <dgm:animOne val="branch"/>
          <dgm:animLvl val="lvl"/>
        </dgm:presLayoutVars>
      </dgm:prSet>
      <dgm:spPr/>
    </dgm:pt>
    <dgm:pt modelId="{B7C9E78B-C898-C74F-B3F0-59BA5EEFBDAE}" type="pres">
      <dgm:prSet presAssocID="{0E6ACA50-494B-4626-AA0B-23C107F1D4E3}" presName="thickLine" presStyleLbl="alignNode1" presStyleIdx="0" presStyleCnt="2"/>
      <dgm:spPr/>
    </dgm:pt>
    <dgm:pt modelId="{533C5788-7267-6B44-870F-0E38E80AE929}" type="pres">
      <dgm:prSet presAssocID="{0E6ACA50-494B-4626-AA0B-23C107F1D4E3}" presName="horz1" presStyleCnt="0"/>
      <dgm:spPr/>
    </dgm:pt>
    <dgm:pt modelId="{88768548-0EFA-0D40-8CEB-E705BF8BFAB6}" type="pres">
      <dgm:prSet presAssocID="{0E6ACA50-494B-4626-AA0B-23C107F1D4E3}" presName="tx1" presStyleLbl="revTx" presStyleIdx="0" presStyleCnt="2"/>
      <dgm:spPr/>
    </dgm:pt>
    <dgm:pt modelId="{CABD9E47-0D9F-7E4B-BF66-3D8A833ECF2C}" type="pres">
      <dgm:prSet presAssocID="{0E6ACA50-494B-4626-AA0B-23C107F1D4E3}" presName="vert1" presStyleCnt="0"/>
      <dgm:spPr/>
    </dgm:pt>
    <dgm:pt modelId="{08CEEB59-C2C1-0741-BDA8-B623DE11FD6B}" type="pres">
      <dgm:prSet presAssocID="{045CBA42-6C77-478F-887C-0C0D05DB1A21}" presName="thickLine" presStyleLbl="alignNode1" presStyleIdx="1" presStyleCnt="2"/>
      <dgm:spPr/>
    </dgm:pt>
    <dgm:pt modelId="{CA95C94D-3406-BF47-BCFC-2D64E2DBB140}" type="pres">
      <dgm:prSet presAssocID="{045CBA42-6C77-478F-887C-0C0D05DB1A21}" presName="horz1" presStyleCnt="0"/>
      <dgm:spPr/>
    </dgm:pt>
    <dgm:pt modelId="{64FAB972-8AB3-BF44-A980-95BC1F2E1421}" type="pres">
      <dgm:prSet presAssocID="{045CBA42-6C77-478F-887C-0C0D05DB1A21}" presName="tx1" presStyleLbl="revTx" presStyleIdx="1" presStyleCnt="2"/>
      <dgm:spPr/>
    </dgm:pt>
    <dgm:pt modelId="{24EFDAF7-C755-194C-9281-28970D077316}" type="pres">
      <dgm:prSet presAssocID="{045CBA42-6C77-478F-887C-0C0D05DB1A21}" presName="vert1" presStyleCnt="0"/>
      <dgm:spPr/>
    </dgm:pt>
  </dgm:ptLst>
  <dgm:cxnLst>
    <dgm:cxn modelId="{3A36A33D-AB2B-4AE2-A352-615EDB5799A1}" srcId="{CB23E7E8-23F6-40BF-A42F-4B67686F6195}" destId="{045CBA42-6C77-478F-887C-0C0D05DB1A21}" srcOrd="1" destOrd="0" parTransId="{1BE63389-F2DF-4C26-8026-520D726B5D60}" sibTransId="{BA86AFD2-0651-4455-B3C3-A6E7EFD43230}"/>
    <dgm:cxn modelId="{E545947D-E6EA-F54D-B8CE-7698DCD00C8B}" type="presOf" srcId="{CB23E7E8-23F6-40BF-A42F-4B67686F6195}" destId="{F13DC4F9-531A-C74D-98A7-D5C0257844F8}" srcOrd="0" destOrd="0" presId="urn:microsoft.com/office/officeart/2008/layout/LinedList"/>
    <dgm:cxn modelId="{70A6068B-371E-F44E-A289-74F9391AA174}" type="presOf" srcId="{045CBA42-6C77-478F-887C-0C0D05DB1A21}" destId="{64FAB972-8AB3-BF44-A980-95BC1F2E1421}" srcOrd="0" destOrd="0" presId="urn:microsoft.com/office/officeart/2008/layout/LinedList"/>
    <dgm:cxn modelId="{09CE5EBD-FF36-412A-9FF6-CC0525199C9E}" srcId="{CB23E7E8-23F6-40BF-A42F-4B67686F6195}" destId="{0E6ACA50-494B-4626-AA0B-23C107F1D4E3}" srcOrd="0" destOrd="0" parTransId="{42DB0FBE-75E8-4FAA-A46A-2B441E9FE0AD}" sibTransId="{8FE966E5-39DC-4D85-80B6-90D61AAA73AE}"/>
    <dgm:cxn modelId="{43896FF5-3796-6C4A-ABAD-25AB77EF01EA}" type="presOf" srcId="{0E6ACA50-494B-4626-AA0B-23C107F1D4E3}" destId="{88768548-0EFA-0D40-8CEB-E705BF8BFAB6}" srcOrd="0" destOrd="0" presId="urn:microsoft.com/office/officeart/2008/layout/LinedList"/>
    <dgm:cxn modelId="{E82D68B3-38AE-894E-8106-04C6DF8464F7}" type="presParOf" srcId="{F13DC4F9-531A-C74D-98A7-D5C0257844F8}" destId="{B7C9E78B-C898-C74F-B3F0-59BA5EEFBDAE}" srcOrd="0" destOrd="0" presId="urn:microsoft.com/office/officeart/2008/layout/LinedList"/>
    <dgm:cxn modelId="{4C342FC0-5188-3B43-BEFD-22956BF95F71}" type="presParOf" srcId="{F13DC4F9-531A-C74D-98A7-D5C0257844F8}" destId="{533C5788-7267-6B44-870F-0E38E80AE929}" srcOrd="1" destOrd="0" presId="urn:microsoft.com/office/officeart/2008/layout/LinedList"/>
    <dgm:cxn modelId="{64A58592-C263-C848-B86C-82AFA40A8427}" type="presParOf" srcId="{533C5788-7267-6B44-870F-0E38E80AE929}" destId="{88768548-0EFA-0D40-8CEB-E705BF8BFAB6}" srcOrd="0" destOrd="0" presId="urn:microsoft.com/office/officeart/2008/layout/LinedList"/>
    <dgm:cxn modelId="{2D25C1C4-75F5-4A44-BCC4-C8AEB569E4A8}" type="presParOf" srcId="{533C5788-7267-6B44-870F-0E38E80AE929}" destId="{CABD9E47-0D9F-7E4B-BF66-3D8A833ECF2C}" srcOrd="1" destOrd="0" presId="urn:microsoft.com/office/officeart/2008/layout/LinedList"/>
    <dgm:cxn modelId="{DF698DE2-10EB-9D4E-A3C3-B1ADBFEAF445}" type="presParOf" srcId="{F13DC4F9-531A-C74D-98A7-D5C0257844F8}" destId="{08CEEB59-C2C1-0741-BDA8-B623DE11FD6B}" srcOrd="2" destOrd="0" presId="urn:microsoft.com/office/officeart/2008/layout/LinedList"/>
    <dgm:cxn modelId="{1FF2F576-3F7B-9246-8D71-EB66DF0C2487}" type="presParOf" srcId="{F13DC4F9-531A-C74D-98A7-D5C0257844F8}" destId="{CA95C94D-3406-BF47-BCFC-2D64E2DBB140}" srcOrd="3" destOrd="0" presId="urn:microsoft.com/office/officeart/2008/layout/LinedList"/>
    <dgm:cxn modelId="{0CEF42D9-CF55-6447-A4D0-8F0D2E8CB1AC}" type="presParOf" srcId="{CA95C94D-3406-BF47-BCFC-2D64E2DBB140}" destId="{64FAB972-8AB3-BF44-A980-95BC1F2E1421}" srcOrd="0" destOrd="0" presId="urn:microsoft.com/office/officeart/2008/layout/LinedList"/>
    <dgm:cxn modelId="{8B43A84F-EDBF-A342-B605-9E15AFB3E1AE}" type="presParOf" srcId="{CA95C94D-3406-BF47-BCFC-2D64E2DBB140}" destId="{24EFDAF7-C755-194C-9281-28970D07731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45EB44-1176-41CE-B242-F8BDA36F6B4D}">
      <dsp:nvSpPr>
        <dsp:cNvPr id="0" name=""/>
        <dsp:cNvSpPr/>
      </dsp:nvSpPr>
      <dsp:spPr>
        <a:xfrm>
          <a:off x="172862" y="457102"/>
          <a:ext cx="1315542" cy="131554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0CF2F7-B003-4380-BB22-9A1A4A3E2B80}">
      <dsp:nvSpPr>
        <dsp:cNvPr id="0" name=""/>
        <dsp:cNvSpPr/>
      </dsp:nvSpPr>
      <dsp:spPr>
        <a:xfrm>
          <a:off x="449126" y="733366"/>
          <a:ext cx="763014" cy="7630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3A11B1-C3C4-450E-BCC1-8F359D45F115}">
      <dsp:nvSpPr>
        <dsp:cNvPr id="0" name=""/>
        <dsp:cNvSpPr/>
      </dsp:nvSpPr>
      <dsp:spPr>
        <a:xfrm>
          <a:off x="1770306" y="457102"/>
          <a:ext cx="3100920" cy="131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Vytváření knih, kapitol a stránek: Uživatelé mohou organizovat svůj obsah do knih, kapitol a stránek, což usnadňuje strukturování informací.</a:t>
          </a:r>
          <a:endParaRPr lang="en-US" sz="1600" kern="1200"/>
        </a:p>
      </dsp:txBody>
      <dsp:txXfrm>
        <a:off x="1770306" y="457102"/>
        <a:ext cx="3100920" cy="1315542"/>
      </dsp:txXfrm>
    </dsp:sp>
    <dsp:sp modelId="{771723A0-629F-49A5-8DC6-2D686FB472B6}">
      <dsp:nvSpPr>
        <dsp:cNvPr id="0" name=""/>
        <dsp:cNvSpPr/>
      </dsp:nvSpPr>
      <dsp:spPr>
        <a:xfrm>
          <a:off x="5411539" y="457102"/>
          <a:ext cx="1315542" cy="131554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7F0F06-D622-4DCC-AB7E-DB1A824F5CAD}">
      <dsp:nvSpPr>
        <dsp:cNvPr id="0" name=""/>
        <dsp:cNvSpPr/>
      </dsp:nvSpPr>
      <dsp:spPr>
        <a:xfrm>
          <a:off x="5687803" y="733366"/>
          <a:ext cx="763014" cy="7630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8116E9-F93B-4850-87ED-455828FD3A55}">
      <dsp:nvSpPr>
        <dsp:cNvPr id="0" name=""/>
        <dsp:cNvSpPr/>
      </dsp:nvSpPr>
      <dsp:spPr>
        <a:xfrm>
          <a:off x="7008983" y="457102"/>
          <a:ext cx="3100920" cy="131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WYSIWYG editor: </a:t>
          </a:r>
          <a:r>
            <a:rPr lang="cs-CZ" sz="1600" kern="1200" dirty="0" err="1"/>
            <a:t>BookStack</a:t>
          </a:r>
          <a:r>
            <a:rPr lang="cs-CZ" sz="1600" kern="1200" dirty="0"/>
            <a:t> obsahuje uživatelsky přívětivý WYSIWYG editor pro jednoduchou editaci obsahu.</a:t>
          </a:r>
          <a:endParaRPr lang="en-US" sz="1600" kern="1200" dirty="0"/>
        </a:p>
      </dsp:txBody>
      <dsp:txXfrm>
        <a:off x="7008983" y="457102"/>
        <a:ext cx="3100920" cy="1315542"/>
      </dsp:txXfrm>
    </dsp:sp>
    <dsp:sp modelId="{0FF1D478-0EF0-40FA-9DEC-91096661F065}">
      <dsp:nvSpPr>
        <dsp:cNvPr id="0" name=""/>
        <dsp:cNvSpPr/>
      </dsp:nvSpPr>
      <dsp:spPr>
        <a:xfrm>
          <a:off x="172862" y="2498788"/>
          <a:ext cx="1315542" cy="131554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B5CCE7-613A-42E0-AAA5-63B04EA99D1A}">
      <dsp:nvSpPr>
        <dsp:cNvPr id="0" name=""/>
        <dsp:cNvSpPr/>
      </dsp:nvSpPr>
      <dsp:spPr>
        <a:xfrm>
          <a:off x="449126" y="2775052"/>
          <a:ext cx="763014" cy="7630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68A57A-BE28-472A-B44C-3655BEAF6CE6}">
      <dsp:nvSpPr>
        <dsp:cNvPr id="0" name=""/>
        <dsp:cNvSpPr/>
      </dsp:nvSpPr>
      <dsp:spPr>
        <a:xfrm>
          <a:off x="1770306" y="2498788"/>
          <a:ext cx="3100920" cy="131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Hierarchická organizace: Struktura hierarchie umožňuje efektivní organizaci a navigaci obsahu.</a:t>
          </a:r>
          <a:endParaRPr lang="en-US" sz="1600" kern="1200"/>
        </a:p>
      </dsp:txBody>
      <dsp:txXfrm>
        <a:off x="1770306" y="2498788"/>
        <a:ext cx="3100920" cy="1315542"/>
      </dsp:txXfrm>
    </dsp:sp>
    <dsp:sp modelId="{AF90576A-5165-4D03-B938-BADB1E798C48}">
      <dsp:nvSpPr>
        <dsp:cNvPr id="0" name=""/>
        <dsp:cNvSpPr/>
      </dsp:nvSpPr>
      <dsp:spPr>
        <a:xfrm>
          <a:off x="5411539" y="2498788"/>
          <a:ext cx="1315542" cy="131554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DDDDFD-7C94-46AE-82F5-CCE0BC7519AC}">
      <dsp:nvSpPr>
        <dsp:cNvPr id="0" name=""/>
        <dsp:cNvSpPr/>
      </dsp:nvSpPr>
      <dsp:spPr>
        <a:xfrm>
          <a:off x="5687803" y="2775052"/>
          <a:ext cx="763014" cy="76301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24FEC4-BF19-4DC1-B38E-48AC2636EBD5}">
      <dsp:nvSpPr>
        <dsp:cNvPr id="0" name=""/>
        <dsp:cNvSpPr/>
      </dsp:nvSpPr>
      <dsp:spPr>
        <a:xfrm>
          <a:off x="7008983" y="2498788"/>
          <a:ext cx="3100920" cy="131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Ukázky editace obsahu: v následujícím slidu. </a:t>
          </a:r>
          <a:endParaRPr lang="en-US" sz="1600" kern="1200" dirty="0"/>
        </a:p>
      </dsp:txBody>
      <dsp:txXfrm>
        <a:off x="7008983" y="2498788"/>
        <a:ext cx="3100920" cy="13155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F41751-5BD1-435C-BCB6-85AFF572E103}">
      <dsp:nvSpPr>
        <dsp:cNvPr id="0" name=""/>
        <dsp:cNvSpPr/>
      </dsp:nvSpPr>
      <dsp:spPr>
        <a:xfrm>
          <a:off x="0" y="991287"/>
          <a:ext cx="7167033" cy="18300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4C2FA3-E917-4F5C-89A1-3B1F4E8088A7}">
      <dsp:nvSpPr>
        <dsp:cNvPr id="0" name=""/>
        <dsp:cNvSpPr/>
      </dsp:nvSpPr>
      <dsp:spPr>
        <a:xfrm>
          <a:off x="553596" y="1403053"/>
          <a:ext cx="1006538" cy="100653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8F9EE5-641D-482A-BF18-05DA675D1D2F}">
      <dsp:nvSpPr>
        <dsp:cNvPr id="0" name=""/>
        <dsp:cNvSpPr/>
      </dsp:nvSpPr>
      <dsp:spPr>
        <a:xfrm>
          <a:off x="2113730" y="991287"/>
          <a:ext cx="5053302" cy="183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682" tIns="193682" rIns="193682" bIns="193682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Cílové skupiny: BookStack je vhodný pro různé cílové skupiny, včetně softwarových vývojových týmů, firemních znalostních bází, vzdělávacích institucí a dalších.</a:t>
          </a:r>
          <a:endParaRPr lang="en-US" sz="2000" kern="1200"/>
        </a:p>
      </dsp:txBody>
      <dsp:txXfrm>
        <a:off x="2113730" y="991287"/>
        <a:ext cx="5053302" cy="1830069"/>
      </dsp:txXfrm>
    </dsp:sp>
    <dsp:sp modelId="{C818074A-A780-4B04-B86F-86A29A42480F}">
      <dsp:nvSpPr>
        <dsp:cNvPr id="0" name=""/>
        <dsp:cNvSpPr/>
      </dsp:nvSpPr>
      <dsp:spPr>
        <a:xfrm>
          <a:off x="0" y="3278874"/>
          <a:ext cx="7167033" cy="18300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0315E5-1497-4BB0-8BCA-9472C077739E}">
      <dsp:nvSpPr>
        <dsp:cNvPr id="0" name=""/>
        <dsp:cNvSpPr/>
      </dsp:nvSpPr>
      <dsp:spPr>
        <a:xfrm>
          <a:off x="553596" y="3690640"/>
          <a:ext cx="1006538" cy="100653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097E8A-5479-4BA0-A96B-69D3735C32E6}">
      <dsp:nvSpPr>
        <dsp:cNvPr id="0" name=""/>
        <dsp:cNvSpPr/>
      </dsp:nvSpPr>
      <dsp:spPr>
        <a:xfrm>
          <a:off x="2113730" y="3278874"/>
          <a:ext cx="5053302" cy="183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682" tIns="193682" rIns="193682" bIns="193682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Důraz na flexibilitu: Jeho flexibilita znamená, že může být přizpůsoben potřebám různých uživatelů.</a:t>
          </a:r>
          <a:endParaRPr lang="en-US" sz="2000" kern="1200"/>
        </a:p>
      </dsp:txBody>
      <dsp:txXfrm>
        <a:off x="2113730" y="3278874"/>
        <a:ext cx="5053302" cy="18300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CC3723-484A-4E48-9761-F6E57F733BB2}">
      <dsp:nvSpPr>
        <dsp:cNvPr id="0" name=""/>
        <dsp:cNvSpPr/>
      </dsp:nvSpPr>
      <dsp:spPr>
        <a:xfrm>
          <a:off x="0" y="697"/>
          <a:ext cx="7827433" cy="163245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B91CDF-2220-49B8-A0E3-8593C0412A95}">
      <dsp:nvSpPr>
        <dsp:cNvPr id="0" name=""/>
        <dsp:cNvSpPr/>
      </dsp:nvSpPr>
      <dsp:spPr>
        <a:xfrm>
          <a:off x="493818" y="368000"/>
          <a:ext cx="897852" cy="8978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79E628-EC3F-4AB4-8E23-647B8D82B9F3}">
      <dsp:nvSpPr>
        <dsp:cNvPr id="0" name=""/>
        <dsp:cNvSpPr/>
      </dsp:nvSpPr>
      <dsp:spPr>
        <a:xfrm>
          <a:off x="1885489" y="697"/>
          <a:ext cx="5941943" cy="1632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768" tIns="172768" rIns="172768" bIns="17276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Efektivní organizace informací: BookStack usnadňuje organizaci informací do strukturovaného formátu.</a:t>
          </a:r>
          <a:endParaRPr lang="en-US" sz="2100" kern="1200"/>
        </a:p>
      </dsp:txBody>
      <dsp:txXfrm>
        <a:off x="1885489" y="697"/>
        <a:ext cx="5941943" cy="1632458"/>
      </dsp:txXfrm>
    </dsp:sp>
    <dsp:sp modelId="{F1FD5140-B081-46C3-BAA6-176EF3A8EB57}">
      <dsp:nvSpPr>
        <dsp:cNvPr id="0" name=""/>
        <dsp:cNvSpPr/>
      </dsp:nvSpPr>
      <dsp:spPr>
        <a:xfrm>
          <a:off x="0" y="2041270"/>
          <a:ext cx="7827433" cy="163245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5C1F25-5D79-4BEF-B341-19D7538672FE}">
      <dsp:nvSpPr>
        <dsp:cNvPr id="0" name=""/>
        <dsp:cNvSpPr/>
      </dsp:nvSpPr>
      <dsp:spPr>
        <a:xfrm>
          <a:off x="493818" y="2408573"/>
          <a:ext cx="897852" cy="8978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38B917-7A60-4E93-AA9E-9FAE3806F2AE}">
      <dsp:nvSpPr>
        <dsp:cNvPr id="0" name=""/>
        <dsp:cNvSpPr/>
      </dsp:nvSpPr>
      <dsp:spPr>
        <a:xfrm>
          <a:off x="1885489" y="2041270"/>
          <a:ext cx="5941943" cy="1632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768" tIns="172768" rIns="172768" bIns="17276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Sdílení znalostí a spolupráce: Umožňuje týmům sdílet znalosti a efektivně spolupracovat na projektech.</a:t>
          </a:r>
          <a:endParaRPr lang="en-US" sz="2100" kern="1200"/>
        </a:p>
      </dsp:txBody>
      <dsp:txXfrm>
        <a:off x="1885489" y="2041270"/>
        <a:ext cx="5941943" cy="1632458"/>
      </dsp:txXfrm>
    </dsp:sp>
    <dsp:sp modelId="{DB679795-4BA9-437B-A011-2A613C54E0B3}">
      <dsp:nvSpPr>
        <dsp:cNvPr id="0" name=""/>
        <dsp:cNvSpPr/>
      </dsp:nvSpPr>
      <dsp:spPr>
        <a:xfrm>
          <a:off x="0" y="4081843"/>
          <a:ext cx="7827433" cy="163245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3DA52B-589E-4C74-A7C9-22E0013BB2E9}">
      <dsp:nvSpPr>
        <dsp:cNvPr id="0" name=""/>
        <dsp:cNvSpPr/>
      </dsp:nvSpPr>
      <dsp:spPr>
        <a:xfrm>
          <a:off x="493818" y="4449146"/>
          <a:ext cx="897852" cy="8978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67E34B-1FEE-4E00-A619-434FDFE7AA48}">
      <dsp:nvSpPr>
        <dsp:cNvPr id="0" name=""/>
        <dsp:cNvSpPr/>
      </dsp:nvSpPr>
      <dsp:spPr>
        <a:xfrm>
          <a:off x="1885489" y="4081843"/>
          <a:ext cx="5941943" cy="1632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768" tIns="172768" rIns="172768" bIns="17276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Otevřený zdrojový kód a přizpůsobitelnost: Jeho open-source povaha a schopnost přizpůsobení znamenají, že může být přizpůsoben konkrétním potřebám.</a:t>
          </a:r>
          <a:endParaRPr lang="en-US" sz="2100" kern="1200"/>
        </a:p>
      </dsp:txBody>
      <dsp:txXfrm>
        <a:off x="1885489" y="4081843"/>
        <a:ext cx="5941943" cy="16324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C9E78B-C898-C74F-B3F0-59BA5EEFBDAE}">
      <dsp:nvSpPr>
        <dsp:cNvPr id="0" name=""/>
        <dsp:cNvSpPr/>
      </dsp:nvSpPr>
      <dsp:spPr>
        <a:xfrm>
          <a:off x="0" y="0"/>
          <a:ext cx="62078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768548-0EFA-0D40-8CEB-E705BF8BFAB6}">
      <dsp:nvSpPr>
        <dsp:cNvPr id="0" name=""/>
        <dsp:cNvSpPr/>
      </dsp:nvSpPr>
      <dsp:spPr>
        <a:xfrm>
          <a:off x="0" y="0"/>
          <a:ext cx="6207841" cy="2302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"</a:t>
          </a:r>
          <a:r>
            <a:rPr lang="cs-CZ" sz="3600" kern="1200" dirty="0" err="1"/>
            <a:t>BookStack</a:t>
          </a:r>
          <a:r>
            <a:rPr lang="cs-CZ" sz="3600" kern="1200" dirty="0"/>
            <a:t> je mocný nástroj pro organizaci a sdílení informací a znalostí s mnoha výhodami."</a:t>
          </a:r>
          <a:endParaRPr lang="en-US" sz="3600" kern="1200" dirty="0"/>
        </a:p>
      </dsp:txBody>
      <dsp:txXfrm>
        <a:off x="0" y="0"/>
        <a:ext cx="6207841" cy="2302328"/>
      </dsp:txXfrm>
    </dsp:sp>
    <dsp:sp modelId="{08CEEB59-C2C1-0741-BDA8-B623DE11FD6B}">
      <dsp:nvSpPr>
        <dsp:cNvPr id="0" name=""/>
        <dsp:cNvSpPr/>
      </dsp:nvSpPr>
      <dsp:spPr>
        <a:xfrm>
          <a:off x="0" y="2302328"/>
          <a:ext cx="62078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FAB972-8AB3-BF44-A980-95BC1F2E1421}">
      <dsp:nvSpPr>
        <dsp:cNvPr id="0" name=""/>
        <dsp:cNvSpPr/>
      </dsp:nvSpPr>
      <dsp:spPr>
        <a:xfrm>
          <a:off x="0" y="2302328"/>
          <a:ext cx="6207841" cy="2302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"Pro více informací o </a:t>
          </a:r>
          <a:r>
            <a:rPr lang="cs-CZ" sz="3600" kern="1200" dirty="0" err="1"/>
            <a:t>BookStack</a:t>
          </a:r>
          <a:r>
            <a:rPr lang="cs-CZ" sz="3600" kern="1200" dirty="0"/>
            <a:t> a jeho použití navštivte oficiální webovou stránku."</a:t>
          </a:r>
          <a:endParaRPr lang="en-US" sz="3600" kern="1200" dirty="0"/>
        </a:p>
      </dsp:txBody>
      <dsp:txXfrm>
        <a:off x="0" y="2302328"/>
        <a:ext cx="6207841" cy="2302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FDA99-5E2D-DA43-9CA8-4674ADBAEB9B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22AD7-7694-BF42-A18E-1D1061465E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221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722AD7-7694-BF42-A18E-1D1061465E7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84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83D70-91AA-429A-BD57-1CB6792B3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136" y="1078030"/>
            <a:ext cx="9288096" cy="2956718"/>
          </a:xfrm>
        </p:spPr>
        <p:txBody>
          <a:bodyPr anchor="t">
            <a:noAutofit/>
          </a:bodyPr>
          <a:lstStyle>
            <a:lvl1pPr algn="l">
              <a:defRPr sz="66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65D245-B564-481D-A323-F73C5BCA8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136" y="4455621"/>
            <a:ext cx="9288096" cy="1435331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072EE-51B3-4C0C-A460-4684AB079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422A5-3076-413B-84CB-ED3BA4171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7C68-40D5-477E-9DBC-C28FD4B11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4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6C900-05BC-4021-B69F-2DAF974B7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6E227-253A-44A0-9404-1CFD8CE41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F5A02-0FC4-41C8-A13C-4C929B28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59378-C430-49DB-B2D6-E32FBBCD4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9D57D-CB8E-4E67-AE2D-2790E2AA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91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2CF945-D70F-49C1-8CE5-5758C11660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82100" y="1091381"/>
            <a:ext cx="2171700" cy="495336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FDB721-04AA-4330-8045-3F2D9BB4B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091381"/>
            <a:ext cx="8265340" cy="495336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18C15-991C-4C71-8DCD-DB3B38888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28CC3-5830-4EFA-B28E-1648904DE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A91B6-E419-4483-9B66-3C758788B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E447C6A-78C3-4687-9A71-A05DBF6700DE}"/>
              </a:ext>
            </a:extLst>
          </p:cNvPr>
          <p:cNvCxnSpPr>
            <a:cxnSpLocks/>
          </p:cNvCxnSpPr>
          <p:nvPr/>
        </p:nvCxnSpPr>
        <p:spPr>
          <a:xfrm>
            <a:off x="11387805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50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EE2F5-9D3C-4BE7-9AD5-335B31CF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98C4F-4BF6-47CF-ABEE-2B12748C4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39070-70D2-4DD1-A439-155343FE2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1AB30-CD74-471D-9FA6-ADC0C901E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137C4-F19E-4521-8DCB-4E0CF9CA3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59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007D-9B1D-4E2C-B38F-29C682099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9127"/>
            <a:ext cx="9272260" cy="3472874"/>
          </a:xfrm>
        </p:spPr>
        <p:txBody>
          <a:bodyPr anchor="t">
            <a:normAutofit/>
          </a:bodyPr>
          <a:lstStyle>
            <a:lvl1pPr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0C51B-B525-4032-9D08-2978D7367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0939" y="4572000"/>
            <a:ext cx="9272262" cy="1320801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08851-4DCC-447C-828A-5F7E66F76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94542-CAEF-4D6C-BE6A-BC100F059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BDE40-8468-4051-9703-B751608A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3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BF7AE-3892-4896-8C15-7A35A41EF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1088136"/>
            <a:ext cx="9890066" cy="129422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D9A26-86F1-4817-B243-4DE63B4F18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2185" y="2440568"/>
            <a:ext cx="4841505" cy="38012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54BF9B-EA16-48C8-96B9-7A66051BE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40568"/>
            <a:ext cx="4806002" cy="3801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E2D9F-1FCE-4A1C-996E-DB05777A8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11/1/23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29E05-3F6C-40BF-9324-118588B6C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BE013-C5C0-4CBD-982E-36F037F7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1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ED885-5FE5-4407-BE4D-FAD01C40A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84333"/>
            <a:ext cx="9949455" cy="83885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322A77-C134-4857-83E5-51217D3C2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2088" y="1923190"/>
            <a:ext cx="4816475" cy="8388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4ECBFE-C62C-471B-BFE4-1272EAC34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088" y="2825791"/>
            <a:ext cx="4816475" cy="336387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10AFC6-F407-4F35-BD37-B32F9B4036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5482" y="1923190"/>
            <a:ext cx="4824913" cy="8388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8D60D5-0F83-46CB-92F3-849FC08E6E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5482" y="2825791"/>
            <a:ext cx="4824913" cy="33638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5AE694-5CA0-48DA-90D3-EC42BD1D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11/1/23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40A80D-4CCB-4899-9E1D-A5967F4E6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753A9D-469A-4ED9-99A1-7E4B115F8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4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7C91E-0A11-4E5D-9B8D-5316E73A2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B8A8D1-71AD-4F9F-B393-9EED83FE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11/1/23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E36922-9A4C-453D-9B70-0C3A7028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5AAEF2-65DC-4E28-9AA4-5115ACB07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8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48B02B-A32A-4383-BBC7-0C383390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11/1/23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FF7E77-47E0-4F9E-9148-8D0C59C0C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8005A2-ECF0-4759-A17B-FDECE8068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9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DD4B-5676-477E-8C52-4C1CF160F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4448"/>
            <a:ext cx="3785860" cy="1554362"/>
          </a:xfrm>
        </p:spPr>
        <p:txBody>
          <a:bodyPr anchor="t">
            <a:normAutofit/>
          </a:bodyPr>
          <a:lstStyle>
            <a:lvl1pPr>
              <a:defRPr sz="2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3E63-EB15-4D82-BF2B-36BB030C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0" y="922689"/>
            <a:ext cx="548600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BE994E-BAB7-43DC-A0E4-C779CF2A3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0940" y="2701254"/>
            <a:ext cx="3785860" cy="316773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EFAAA-1B70-42AA-ADCC-F49B5813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11/1/23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7B6CC-1C13-4F34-AC86-CCD442C8C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1B638-9061-41AD-AF47-73A4AF8B7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2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F3C43-1676-4A29-83F9-D788ED2E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7280"/>
            <a:ext cx="3785860" cy="1559740"/>
          </a:xfrm>
        </p:spPr>
        <p:txBody>
          <a:bodyPr anchor="t">
            <a:normAutofit/>
          </a:bodyPr>
          <a:lstStyle>
            <a:lvl1pPr>
              <a:defRPr sz="28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14A903-97C7-4349-B8CE-1BBED1942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0" y="1143000"/>
            <a:ext cx="54864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0A9F58-4AEB-4286-98F7-3C77AA913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0940" y="2697480"/>
            <a:ext cx="3785860" cy="30934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55A58-F085-4500-AF61-045B12C8F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11/1/23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36470-561D-49AE-AC84-B79D483FD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F2BE2-DF21-4683-9D5F-849A525F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3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4438DC-3CEE-4170-9B1C-BAC05CD8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1090245"/>
            <a:ext cx="9922764" cy="1294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19D24-DCBE-47F9-8B85-8A118B02B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8136" y="2447778"/>
            <a:ext cx="9922764" cy="3838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F5788-BDCE-49E2-80AE-31C739C6A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15200" y="6389688"/>
            <a:ext cx="36953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A1E45834-53BD-4C8F-B791-CD5378F4150E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5844-8163-4D82-BEFC-BC2D8D511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940" y="6389688"/>
            <a:ext cx="4433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98A50-C435-4220-82C6-C8D62A7C9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3190" y="6389688"/>
            <a:ext cx="940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8689CE0-64D2-447C-9C1F-872D111D8AC3}"/>
              </a:ext>
            </a:extLst>
          </p:cNvPr>
          <p:cNvCxnSpPr>
            <a:cxnSpLocks/>
          </p:cNvCxnSpPr>
          <p:nvPr/>
        </p:nvCxnSpPr>
        <p:spPr>
          <a:xfrm>
            <a:off x="0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06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4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Neue Haas Grotesk Text Pro" panose="020B05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BrqKRqt0lY" TargetMode="External"/><Relationship Id="rId2" Type="http://schemas.openxmlformats.org/officeDocument/2006/relationships/hyperlink" Target="https://www.bookstackapp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z/?client=safar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0B243D86-12F0-453D-A6EB-74BDD2269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A9C5DF9-D407-5A75-0C19-23BCC3EA5A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2146" y="3437792"/>
            <a:ext cx="9958754" cy="1601389"/>
          </a:xfrm>
        </p:spPr>
        <p:txBody>
          <a:bodyPr anchor="t">
            <a:normAutofit/>
          </a:bodyPr>
          <a:lstStyle/>
          <a:p>
            <a:r>
              <a:rPr lang="cs-CZ" sz="4200"/>
              <a:t>Efektivní organizace a sdílení znalostí s BookStack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EF4BE5-3764-0816-6273-55F54B57F3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572000"/>
            <a:ext cx="10591306" cy="1017659"/>
          </a:xfrm>
        </p:spPr>
        <p:txBody>
          <a:bodyPr anchor="b">
            <a:normAutofit/>
          </a:bodyPr>
          <a:lstStyle/>
          <a:p>
            <a:r>
              <a:rPr lang="cs-CZ"/>
              <a:t>Martin Simet						   	   1.11.2023</a:t>
            </a:r>
          </a:p>
        </p:txBody>
      </p:sp>
      <p:pic>
        <p:nvPicPr>
          <p:cNvPr id="8" name="Obrázek 7" descr="Obsah obrázku Písmo, logo, Elektricky modrá, Grafika&#10;&#10;Popis byl vytvořen automaticky">
            <a:extLst>
              <a:ext uri="{FF2B5EF4-FFF2-40B4-BE49-F238E27FC236}">
                <a16:creationId xmlns:a16="http://schemas.microsoft.com/office/drawing/2014/main" id="{14B2B0B1-7BC0-8B7B-5E29-7EF07F5394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5767" r="1" b="7919"/>
          <a:stretch/>
        </p:blipFill>
        <p:spPr>
          <a:xfrm>
            <a:off x="20" y="-32761"/>
            <a:ext cx="12191979" cy="2938188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0AA360F-DECB-4836-8FB6-22C4BC3FB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3537612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11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A1900C-42CD-42D8-DBD5-C41AA2FD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0D916F-9732-ED64-B876-67E28D590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0" i="0" u="none" strike="noStrike" dirty="0">
                <a:solidFill>
                  <a:srgbClr val="116699"/>
                </a:solidFill>
                <a:effectLst/>
                <a:latin typeface="Verdana" panose="020B0604030504040204" pitchFamily="34" charset="0"/>
                <a:hlinkClick r:id="rId2"/>
              </a:rPr>
              <a:t>https://www.bookstackapp.com</a:t>
            </a:r>
            <a:endParaRPr lang="cs-CZ" sz="3200" b="0" i="0" u="none" strike="noStrike" dirty="0">
              <a:solidFill>
                <a:srgbClr val="116699"/>
              </a:solidFill>
              <a:effectLst/>
              <a:latin typeface="Verdana" panose="020B0604030504040204" pitchFamily="34" charset="0"/>
            </a:endParaRPr>
          </a:p>
          <a:p>
            <a:r>
              <a:rPr lang="cs-CZ" sz="3200" b="0" i="0" u="none" strike="noStrike" dirty="0">
                <a:solidFill>
                  <a:srgbClr val="116699"/>
                </a:solidFill>
                <a:effectLst/>
                <a:latin typeface="Verdana" panose="020B0604030504040204" pitchFamily="34" charset="0"/>
                <a:hlinkClick r:id="rId3"/>
              </a:rPr>
              <a:t>https://www.youtube.com/watch?v=XBrqKRqt0lY</a:t>
            </a:r>
            <a:endParaRPr lang="cs-CZ" sz="3200" b="0" i="0" u="none" strike="noStrike" dirty="0">
              <a:solidFill>
                <a:srgbClr val="116699"/>
              </a:solidFill>
              <a:effectLst/>
              <a:latin typeface="Verdana" panose="020B0604030504040204" pitchFamily="34" charset="0"/>
            </a:endParaRPr>
          </a:p>
          <a:p>
            <a:r>
              <a:rPr lang="cs-CZ" sz="3200" dirty="0">
                <a:hlinkClick r:id="rId4"/>
              </a:rPr>
              <a:t>https://www.google.cz/</a:t>
            </a:r>
            <a:endParaRPr lang="cs-CZ" sz="3200" dirty="0">
              <a:solidFill>
                <a:srgbClr val="116699"/>
              </a:solidFill>
              <a:latin typeface="Verdana" panose="020B0604030504040204" pitchFamily="34" charset="0"/>
            </a:endParaRPr>
          </a:p>
          <a:p>
            <a:endParaRPr lang="cs-CZ" dirty="0">
              <a:solidFill>
                <a:srgbClr val="116699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757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1B1731-39D9-4145-8343-C209E1F09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840D492-9596-E0CB-A190-D21F92CFC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203" y="1069848"/>
            <a:ext cx="6308775" cy="2049620"/>
          </a:xfrm>
        </p:spPr>
        <p:txBody>
          <a:bodyPr>
            <a:normAutofit/>
          </a:bodyPr>
          <a:lstStyle/>
          <a:p>
            <a:r>
              <a:rPr lang="cs-CZ" sz="6000" dirty="0"/>
              <a:t>Co je to </a:t>
            </a:r>
            <a:r>
              <a:rPr lang="cs-CZ" sz="6000" dirty="0" err="1"/>
              <a:t>Bookstack</a:t>
            </a:r>
            <a:r>
              <a:rPr lang="cs-CZ" sz="6000" dirty="0"/>
              <a:t>?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0748755-DDBC-46D0-91EC-1212A8EE2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186683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8BBC18-3FEA-6BF5-5872-89AE3A973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3180522"/>
            <a:ext cx="6223996" cy="310597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dirty="0"/>
              <a:t>Definice: "</a:t>
            </a:r>
            <a:r>
              <a:rPr lang="cs-CZ" dirty="0" err="1"/>
              <a:t>BookStack</a:t>
            </a:r>
            <a:r>
              <a:rPr lang="cs-CZ" dirty="0"/>
              <a:t> je open-source webová aplikace pro organizaci a sdílení informací a znalostí."</a:t>
            </a:r>
          </a:p>
          <a:p>
            <a:pPr>
              <a:lnSpc>
                <a:spcPct val="120000"/>
              </a:lnSpc>
            </a:pPr>
            <a:r>
              <a:rPr lang="cs-CZ" dirty="0"/>
              <a:t>Otevřený zdrojový kód: Je postavena na open-source principu, což znamená, že je dostupná zdarma a její kód může být upraven podle potřeb.</a:t>
            </a:r>
          </a:p>
          <a:p>
            <a:pPr>
              <a:lnSpc>
                <a:spcPct val="120000"/>
              </a:lnSpc>
            </a:pPr>
            <a:r>
              <a:rPr lang="cs-CZ" dirty="0"/>
              <a:t>Flexibilita a využití: </a:t>
            </a:r>
            <a:r>
              <a:rPr lang="cs-CZ" dirty="0" err="1"/>
              <a:t>BookStack</a:t>
            </a:r>
            <a:r>
              <a:rPr lang="cs-CZ" dirty="0"/>
              <a:t> je nástroj s širokým spektrem využití, ať už jste softwarový vývojář nebo firemní profesionál.</a:t>
            </a:r>
          </a:p>
        </p:txBody>
      </p:sp>
      <p:pic>
        <p:nvPicPr>
          <p:cNvPr id="6" name="Obrázek 5" descr="Obsah obrázku text, snímek obrazovky, Písmo, číslo&#10;&#10;Popis byl vytvořen automaticky">
            <a:extLst>
              <a:ext uri="{FF2B5EF4-FFF2-40B4-BE49-F238E27FC236}">
                <a16:creationId xmlns:a16="http://schemas.microsoft.com/office/drawing/2014/main" id="{FF27D63B-EFD2-A0ED-2C8B-17A146A087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7253" y="181191"/>
            <a:ext cx="4273641" cy="6568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355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5CE4B3-5A94-E06E-434F-ADBA21DCD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funkce</a:t>
            </a:r>
          </a:p>
        </p:txBody>
      </p: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174B93BD-2D4A-5997-E006-C5B153E148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918333"/>
              </p:ext>
            </p:extLst>
          </p:nvPr>
        </p:nvGraphicFramePr>
        <p:xfrm>
          <a:off x="728133" y="2015067"/>
          <a:ext cx="10282767" cy="4271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460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A7C4B-97F9-D93E-B285-206D81D6F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Zástupný obsah 5" descr="Obsah obrázku text, snímek obrazovky, Webové stránky, Webová stránka&#10;&#10;Popis byl vytvořen automaticky">
            <a:extLst>
              <a:ext uri="{FF2B5EF4-FFF2-40B4-BE49-F238E27FC236}">
                <a16:creationId xmlns:a16="http://schemas.microsoft.com/office/drawing/2014/main" id="{A3435B91-224F-3222-C0B6-263B638632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50834"/>
            <a:ext cx="12598400" cy="6881479"/>
          </a:xfrm>
        </p:spPr>
      </p:pic>
    </p:spTree>
    <p:extLst>
      <p:ext uri="{BB962C8B-B14F-4D97-AF65-F5344CB8AC3E}">
        <p14:creationId xmlns:p14="http://schemas.microsoft.com/office/powerpoint/2010/main" val="3537138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27BDC9-FB18-487D-844E-9A6B39F8C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B241B0D-9650-70CC-2063-89311737E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2235210"/>
            <a:ext cx="3807714" cy="3352789"/>
          </a:xfrm>
        </p:spPr>
        <p:txBody>
          <a:bodyPr anchor="t">
            <a:normAutofit/>
          </a:bodyPr>
          <a:lstStyle/>
          <a:p>
            <a:r>
              <a:rPr lang="cs-CZ" sz="4000"/>
              <a:t>Pro koho je vhodný?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5BE18DF-459C-485A-834C-292AA6BB10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7495" y="2337622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7CBAADEB-8BB0-D530-BB9F-A4DC01BD61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619598"/>
              </p:ext>
            </p:extLst>
          </p:nvPr>
        </p:nvGraphicFramePr>
        <p:xfrm>
          <a:off x="4453466" y="571501"/>
          <a:ext cx="7167033" cy="6100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0748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B168A7-66FE-4359-9866-CBB841A7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6351A3A-77D0-D9F7-F35F-F3AFBBCA6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204" y="1091868"/>
            <a:ext cx="3785596" cy="2042160"/>
          </a:xfrm>
        </p:spPr>
        <p:txBody>
          <a:bodyPr>
            <a:normAutofit/>
          </a:bodyPr>
          <a:lstStyle/>
          <a:p>
            <a:r>
              <a:rPr lang="cs-CZ" sz="4000" dirty="0"/>
              <a:t>Práce s </a:t>
            </a:r>
            <a:r>
              <a:rPr lang="cs-CZ" sz="4000" dirty="0" err="1"/>
              <a:t>BookStack</a:t>
            </a:r>
            <a:endParaRPr lang="cs-CZ" sz="40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0748755-DDBC-46D0-91EC-1212A8EE2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186344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45BF31-FBA2-22B4-F260-EDC733D90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504" y="2947737"/>
            <a:ext cx="4329602" cy="321452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dirty="0"/>
              <a:t>Typické kroky: Práce s </a:t>
            </a:r>
            <a:r>
              <a:rPr lang="cs-CZ" dirty="0" err="1"/>
              <a:t>BookStack</a:t>
            </a:r>
            <a:r>
              <a:rPr lang="cs-CZ" dirty="0"/>
              <a:t> zahrnuje instalaci, tvorbu obsahu, editaci a organizaci stránek.</a:t>
            </a:r>
          </a:p>
          <a:p>
            <a:pPr>
              <a:lnSpc>
                <a:spcPct val="120000"/>
              </a:lnSpc>
            </a:pPr>
            <a:r>
              <a:rPr lang="cs-CZ" dirty="0"/>
              <a:t>Spolupráce, hierarchie a řízení přístupu: Důležitými aspekty jsou spolupráce více uživatelů, hierarchie struktur a řízení, kdo může zobrazovat nebo upravovat obsah.</a:t>
            </a:r>
          </a:p>
          <a:p>
            <a:pPr>
              <a:lnSpc>
                <a:spcPct val="120000"/>
              </a:lnSpc>
            </a:pPr>
            <a:endParaRPr lang="cs-CZ" dirty="0"/>
          </a:p>
        </p:txBody>
      </p:sp>
      <p:pic>
        <p:nvPicPr>
          <p:cNvPr id="8" name="Obrázek 7" descr="Obsah obrázku text, snímek obrazovky, Písmo&#10;&#10;Popis byl vytvořen automaticky">
            <a:extLst>
              <a:ext uri="{FF2B5EF4-FFF2-40B4-BE49-F238E27FC236}">
                <a16:creationId xmlns:a16="http://schemas.microsoft.com/office/drawing/2014/main" id="{136F4752-D792-BE91-4AC1-5EB4511EED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1" y="830180"/>
            <a:ext cx="7005548" cy="570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906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27BDC9-FB18-487D-844E-9A6B39F8C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D38312B-49FE-EE60-2FD7-A45716E67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2235210"/>
            <a:ext cx="3807714" cy="3352789"/>
          </a:xfrm>
        </p:spPr>
        <p:txBody>
          <a:bodyPr anchor="t">
            <a:normAutofit/>
          </a:bodyPr>
          <a:lstStyle/>
          <a:p>
            <a:r>
              <a:rPr lang="cs-CZ" sz="4000"/>
              <a:t>Přínosy a výhody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5BE18DF-459C-485A-834C-292AA6BB10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7495" y="2337622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3A2E594-D3E2-6F76-C5EB-8613289040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350824"/>
              </p:ext>
            </p:extLst>
          </p:nvPr>
        </p:nvGraphicFramePr>
        <p:xfrm>
          <a:off x="3793067" y="571500"/>
          <a:ext cx="7827433" cy="5714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1916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8C38AB-00B3-4611-B51A-458666907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FFBCE0B-2E88-302C-A352-6E08D6179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304" y="4504002"/>
            <a:ext cx="3784496" cy="1790886"/>
          </a:xfrm>
        </p:spPr>
        <p:txBody>
          <a:bodyPr anchor="t">
            <a:normAutofit/>
          </a:bodyPr>
          <a:lstStyle/>
          <a:p>
            <a:r>
              <a:rPr lang="cs-CZ" sz="4000"/>
              <a:t>Závěr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F5909CB-6CD3-45DF-9920-8D8182485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4607234"/>
            <a:ext cx="804195" cy="0"/>
          </a:xfrm>
          <a:prstGeom prst="line">
            <a:avLst/>
          </a:prstGeom>
          <a:ln w="825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2312860C-AB83-F2A0-524D-AB2C54F8AC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911435"/>
              </p:ext>
            </p:extLst>
          </p:nvPr>
        </p:nvGraphicFramePr>
        <p:xfrm>
          <a:off x="5412658" y="1110343"/>
          <a:ext cx="6207841" cy="4604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4945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8689CE0-64D2-447C-9C1F-872D111D8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7A451F5-0044-411A-B07C-6382FDFC6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8D610CE-F96E-0F23-9136-506D44CC6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818" y="1076635"/>
            <a:ext cx="9919959" cy="37577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800" cap="all"/>
              <a:t>Děkuji za pozornost</a:t>
            </a:r>
            <a:br>
              <a:rPr lang="en-US" sz="3800" cap="all"/>
            </a:br>
            <a:br>
              <a:rPr lang="en-US" sz="3800" cap="all"/>
            </a:br>
            <a:br>
              <a:rPr lang="en-US" sz="3800" cap="all"/>
            </a:br>
            <a:br>
              <a:rPr lang="en-US" sz="3800" cap="all"/>
            </a:br>
            <a:br>
              <a:rPr lang="en-US" sz="3800" cap="all"/>
            </a:br>
            <a:br>
              <a:rPr lang="en-US" sz="3800" cap="all"/>
            </a:br>
            <a:r>
              <a:rPr lang="en-US" sz="3800" cap="all"/>
              <a:t>Prostor pro dotazy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AA360F-DECB-4836-8FB6-22C4BC3FB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206128"/>
            <a:ext cx="804195" cy="0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791413"/>
      </p:ext>
    </p:extLst>
  </p:cSld>
  <p:clrMapOvr>
    <a:masterClrMapping/>
  </p:clrMapOvr>
</p:sld>
</file>

<file path=ppt/theme/theme1.xml><?xml version="1.0" encoding="utf-8"?>
<a:theme xmlns:a="http://schemas.openxmlformats.org/drawingml/2006/main" name="BjornVTI">
  <a:themeElements>
    <a:clrScheme name="AnalogousFromRegularSeedRightStep">
      <a:dk1>
        <a:srgbClr val="000000"/>
      </a:dk1>
      <a:lt1>
        <a:srgbClr val="FFFFFF"/>
      </a:lt1>
      <a:dk2>
        <a:srgbClr val="21213D"/>
      </a:dk2>
      <a:lt2>
        <a:srgbClr val="E8E5E2"/>
      </a:lt2>
      <a:accent1>
        <a:srgbClr val="4D8BC3"/>
      </a:accent1>
      <a:accent2>
        <a:srgbClr val="3B48B1"/>
      </a:accent2>
      <a:accent3>
        <a:srgbClr val="714DC3"/>
      </a:accent3>
      <a:accent4>
        <a:srgbClr val="913BB1"/>
      </a:accent4>
      <a:accent5>
        <a:srgbClr val="C34DB2"/>
      </a:accent5>
      <a:accent6>
        <a:srgbClr val="B13B6F"/>
      </a:accent6>
      <a:hlink>
        <a:srgbClr val="B2733B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jornVTI" id="{D01443FD-65CF-4AEF-9B9D-4466C96F9785}" vid="{36EF4262-385E-40E6-B073-FB18FD98BF4C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363</Words>
  <Application>Microsoft Macintosh PowerPoint</Application>
  <PresentationFormat>Širokoúhlá obrazovka</PresentationFormat>
  <Paragraphs>30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Neue Haas Grotesk Text Pro</vt:lpstr>
      <vt:lpstr>Verdana</vt:lpstr>
      <vt:lpstr>BjornVTI</vt:lpstr>
      <vt:lpstr>Efektivní organizace a sdílení znalostí s BookStack</vt:lpstr>
      <vt:lpstr>Co je to Bookstack? </vt:lpstr>
      <vt:lpstr>Základní funkce</vt:lpstr>
      <vt:lpstr>Prezentace aplikace PowerPoint</vt:lpstr>
      <vt:lpstr>Pro koho je vhodný?</vt:lpstr>
      <vt:lpstr>Práce s BookStack</vt:lpstr>
      <vt:lpstr>Přínosy a výhody</vt:lpstr>
      <vt:lpstr>Závěr</vt:lpstr>
      <vt:lpstr>Děkuji za pozornost      Prostor pro dotazy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Efektivní organizace a sdílení znalostí s BookStack</dc:title>
  <dc:creator>Martin Simet</dc:creator>
  <cp:lastModifiedBy>Martin Simet</cp:lastModifiedBy>
  <cp:revision>1</cp:revision>
  <dcterms:created xsi:type="dcterms:W3CDTF">2023-11-01T16:41:09Z</dcterms:created>
  <dcterms:modified xsi:type="dcterms:W3CDTF">2023-11-01T18:38:49Z</dcterms:modified>
</cp:coreProperties>
</file>