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5" r:id="rId3"/>
    <p:sldId id="271" r:id="rId4"/>
    <p:sldId id="286" r:id="rId5"/>
    <p:sldId id="287" r:id="rId6"/>
    <p:sldId id="288" r:id="rId7"/>
    <p:sldId id="289" r:id="rId8"/>
    <p:sldId id="290" r:id="rId9"/>
    <p:sldId id="282" r:id="rId10"/>
    <p:sldId id="294" r:id="rId11"/>
    <p:sldId id="283" r:id="rId12"/>
    <p:sldId id="295" r:id="rId13"/>
    <p:sldId id="296" r:id="rId14"/>
    <p:sldId id="284" r:id="rId15"/>
    <p:sldId id="276" r:id="rId16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te" id="{E75E278A-FF0E-49A4-B170-79828D63BBAD}">
          <p14:sldIdLst>
            <p14:sldId id="256"/>
            <p14:sldId id="285"/>
            <p14:sldId id="271"/>
            <p14:sldId id="286"/>
            <p14:sldId id="287"/>
            <p14:sldId id="288"/>
            <p14:sldId id="289"/>
            <p14:sldId id="290"/>
            <p14:sldId id="282"/>
            <p14:sldId id="294"/>
            <p14:sldId id="283"/>
            <p14:sldId id="295"/>
            <p14:sldId id="296"/>
            <p14:sldId id="284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0E72-D486-40C6-BAE8-0A239C0B80CE}" type="datetime1">
              <a:rPr lang="cs-CZ" smtClean="0"/>
              <a:t>01.11.2022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CDC86-3E50-40F9-9C5D-EBF7F8AAFF3B}" type="datetime1">
              <a:rPr lang="cs-CZ" smtClean="0"/>
              <a:pPr/>
              <a:t>01.11.2022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278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108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706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50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582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6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5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64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47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732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77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42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100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cs-CZ" noProof="0" smtClean="0"/>
              <a:pPr rtl="0"/>
              <a:t>01.11.2022</a:t>
            </a:fld>
            <a:endParaRPr lang="cs-CZ" noProof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10" name="Obdélník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cs-CZ" noProof="0" smtClean="0"/>
              <a:pPr rtl="0"/>
              <a:t>01.11.2022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hyperlink" Target="http://go.microsoft.com/fwlink/?LinkId=6171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cs-CZ" sz="4800" dirty="0">
                <a:solidFill>
                  <a:schemeClr val="bg1"/>
                </a:solidFill>
              </a:rPr>
              <a:t>Nástroje MS Teams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838200" y="3324991"/>
            <a:ext cx="9582736" cy="1137793"/>
          </a:xfrm>
        </p:spPr>
        <p:txBody>
          <a:bodyPr rtlCol="0">
            <a:normAutofit lnSpcReduction="10000"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  <a:buNone/>
              <a:tabLst>
                <a:tab pos="3676650" algn="l"/>
              </a:tabLst>
            </a:pPr>
            <a:r>
              <a:rPr lang="cs-CZ" sz="2400" dirty="0">
                <a:solidFill>
                  <a:schemeClr val="bg1"/>
                </a:solidFill>
                <a:latin typeface="+mj-lt"/>
              </a:rPr>
              <a:t>Analyzované nástroje: 	1) </a:t>
            </a:r>
            <a:r>
              <a:rPr lang="pl-PL" sz="2400" dirty="0">
                <a:solidFill>
                  <a:schemeClr val="bg1"/>
                </a:solidFill>
                <a:latin typeface="+mj-lt"/>
              </a:rPr>
              <a:t>Tasks od Planneru a To Do</a:t>
            </a:r>
          </a:p>
          <a:p>
            <a:pPr marL="0" indent="0" rtl="0">
              <a:spcBef>
                <a:spcPts val="0"/>
              </a:spcBef>
              <a:spcAft>
                <a:spcPts val="600"/>
              </a:spcAft>
              <a:buNone/>
              <a:tabLst>
                <a:tab pos="3676650" algn="l"/>
              </a:tabLst>
            </a:pPr>
            <a:r>
              <a:rPr lang="pl-PL" sz="2400" dirty="0">
                <a:solidFill>
                  <a:schemeClr val="bg1"/>
                </a:solidFill>
                <a:latin typeface="+mj-lt"/>
              </a:rPr>
              <a:t>	2) Code by Vivani</a:t>
            </a:r>
          </a:p>
        </p:txBody>
      </p:sp>
      <p:pic>
        <p:nvPicPr>
          <p:cNvPr id="4" name="Obrázek 3" descr="Ikona programu PowerPoint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Code by Vivani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8F8A79-58CD-20B8-94A6-50C0787858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4" t="9366" r="7342" b="7517"/>
          <a:stretch/>
        </p:blipFill>
        <p:spPr>
          <a:xfrm>
            <a:off x="3300144" y="405680"/>
            <a:ext cx="730678" cy="7248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85A1E42D-1EC4-BF1D-7ABE-D42435385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715" y="1524708"/>
            <a:ext cx="10463167" cy="46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2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Code by Vivani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3AB8423A-4BCD-EBE4-76CB-3DD36C969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228" y="1297135"/>
            <a:ext cx="10091543" cy="520091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F8F8A79-58CD-20B8-94A6-50C0787858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44" t="9366" r="7342" b="7517"/>
          <a:stretch/>
        </p:blipFill>
        <p:spPr>
          <a:xfrm>
            <a:off x="3300144" y="405680"/>
            <a:ext cx="730678" cy="7248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04424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Code by Vivani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8F8A79-58CD-20B8-94A6-50C0787858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4" t="9366" r="7342" b="7517"/>
          <a:stretch/>
        </p:blipFill>
        <p:spPr>
          <a:xfrm>
            <a:off x="3300144" y="405680"/>
            <a:ext cx="730678" cy="7248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0762908-C1A7-91DA-150E-6A73604BE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106" y="2534244"/>
            <a:ext cx="9605148" cy="8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1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Code by Vivani</a:t>
            </a: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AE2F8357-7719-8246-6346-CD6F72C58B8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501671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1800" b="1" dirty="0"/>
              <a:t>Nabízené programující jazyky: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C	Ruby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C++	</a:t>
            </a:r>
            <a:r>
              <a:rPr lang="cs-CZ" sz="1800" b="1" dirty="0" err="1"/>
              <a:t>Rust</a:t>
            </a:r>
            <a:endParaRPr lang="cs-CZ" sz="1800" b="1" dirty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C#	</a:t>
            </a:r>
            <a:r>
              <a:rPr lang="cs-CZ" sz="1800" b="1" dirty="0" err="1"/>
              <a:t>Swift</a:t>
            </a:r>
            <a:endParaRPr lang="cs-CZ" sz="1800" b="1" dirty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 err="1"/>
              <a:t>Css</a:t>
            </a:r>
            <a:r>
              <a:rPr lang="cs-CZ" sz="1800" b="1" dirty="0"/>
              <a:t>	</a:t>
            </a:r>
            <a:r>
              <a:rPr lang="cs-CZ" sz="1800" b="1" dirty="0" err="1"/>
              <a:t>Typescript</a:t>
            </a:r>
            <a:endParaRPr lang="cs-CZ" sz="1800" b="1" dirty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F#	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Go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Html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Java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Javascript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 err="1"/>
              <a:t>Php</a:t>
            </a:r>
            <a:endParaRPr lang="cs-CZ" sz="1800" b="1" dirty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Python 2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884363" algn="l"/>
              </a:tabLst>
            </a:pPr>
            <a:r>
              <a:rPr lang="cs-CZ" sz="1800" b="1" dirty="0"/>
              <a:t>Python 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800" b="1" dirty="0"/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8F8A79-58CD-20B8-94A6-50C0787858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4" t="9366" r="7342" b="7517"/>
          <a:stretch/>
        </p:blipFill>
        <p:spPr>
          <a:xfrm>
            <a:off x="3300144" y="405680"/>
            <a:ext cx="730678" cy="7248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D334702-27D2-E8C0-C18A-A7FC54144C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9740" b="27713"/>
          <a:stretch/>
        </p:blipFill>
        <p:spPr>
          <a:xfrm>
            <a:off x="6770633" y="1524708"/>
            <a:ext cx="4202167" cy="41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7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21207" y="1536192"/>
            <a:ext cx="9442647" cy="640080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Máte k </a:t>
            </a:r>
            <a:r>
              <a:rPr lang="pl-PL">
                <a:latin typeface="Segoe UI Light" panose="020B0502040204020203" pitchFamily="34" charset="0"/>
                <a:cs typeface="Segoe UI Light" panose="020B0502040204020203" pitchFamily="34" charset="0"/>
              </a:rPr>
              <a:t>Code by Vivani </a:t>
            </a:r>
            <a:r>
              <a:rPr lang="cs-CZ">
                <a:latin typeface="Segoe UI Light" panose="020B0502040204020203" pitchFamily="34" charset="0"/>
                <a:cs typeface="Segoe UI Light" panose="020B0502040204020203" pitchFamily="34" charset="0"/>
              </a:rPr>
              <a:t>další </a:t>
            </a:r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otázky?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br>
              <a:rPr lang="cs-CZ" sz="20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cs-CZ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endParaRPr lang="cs-CZ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Obrázek 1" descr="Tlačítko Řekněte mi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51197" y="3296032"/>
            <a:ext cx="1268511" cy="1189747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ACC0B79-394B-1449-E396-555648F8D9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44" t="9366" r="7342" b="7517"/>
          <a:stretch/>
        </p:blipFill>
        <p:spPr>
          <a:xfrm>
            <a:off x="3230511" y="3419902"/>
            <a:ext cx="949604" cy="94200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82664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Shrnutí</a:t>
            </a:r>
          </a:p>
        </p:txBody>
      </p:sp>
      <p:sp>
        <p:nvSpPr>
          <p:cNvPr id="42" name="Zástupný symbol pro obsah 17"/>
          <p:cNvSpPr txBox="1">
            <a:spLocks/>
          </p:cNvSpPr>
          <p:nvPr/>
        </p:nvSpPr>
        <p:spPr>
          <a:xfrm>
            <a:off x="2017761" y="2930145"/>
            <a:ext cx="2919669" cy="1298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cs-CZ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B4FC078-1F4F-1DEC-609A-2512789321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4" t="9366" r="7342" b="7517"/>
          <a:stretch/>
        </p:blipFill>
        <p:spPr>
          <a:xfrm>
            <a:off x="7891205" y="2261799"/>
            <a:ext cx="1347473" cy="13366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794BD55-F95C-3CEC-6B00-16689AF11F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92" t="5676" r="8841" b="8198"/>
          <a:stretch/>
        </p:blipFill>
        <p:spPr>
          <a:xfrm>
            <a:off x="2607965" y="2261799"/>
            <a:ext cx="1351801" cy="133669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99811B3-2228-50CE-9588-EC8E69258B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1067298" y="4665638"/>
            <a:ext cx="795737" cy="84172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CB54A0B-E819-1EE8-D0E7-22AC935BFD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1925230" y="4665638"/>
            <a:ext cx="795737" cy="84172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194C9B3-8038-1474-DDEA-ADD597146D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2819892" y="4665640"/>
            <a:ext cx="795737" cy="84172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28AF8E57-4FB2-F4E1-A3D0-791942005B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3677824" y="4665639"/>
            <a:ext cx="795737" cy="84172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055E9043-8D36-D851-1517-8566B86109A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4522826" y="4665638"/>
            <a:ext cx="795737" cy="84172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C0ED3223-DDB9-BBE6-3328-1D592B0B28D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7769205" y="4665638"/>
            <a:ext cx="795737" cy="84172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4932711B-824D-4D57-FC74-C8E1A6DA1DB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446" r="4259"/>
          <a:stretch/>
        </p:blipFill>
        <p:spPr>
          <a:xfrm>
            <a:off x="8627137" y="4665637"/>
            <a:ext cx="795737" cy="84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C4F8A79F-EC99-6EE3-CEB0-53D0F2ADD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08" y="2677342"/>
            <a:ext cx="2751058" cy="177561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5D8E3A4-7EBF-E96A-02AB-A9E1D4EED6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885" y="1280341"/>
            <a:ext cx="9674285" cy="1124704"/>
          </a:xfrm>
          <a:prstGeom prst="rect">
            <a:avLst/>
          </a:prstGeom>
        </p:spPr>
      </p:pic>
      <p:pic>
        <p:nvPicPr>
          <p:cNvPr id="14" name="Obrázek 13" descr="Obsah obrázku text&#10;&#10;Popis byl vytvořen automaticky">
            <a:extLst>
              <a:ext uri="{FF2B5EF4-FFF2-40B4-BE49-F238E27FC236}">
                <a16:creationId xmlns:a16="http://schemas.microsoft.com/office/drawing/2014/main" id="{2E9DD115-7E3E-9E9F-7E48-99E98D9AB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035" y="2677342"/>
            <a:ext cx="2751058" cy="1775614"/>
          </a:xfrm>
          <a:prstGeom prst="rect">
            <a:avLst/>
          </a:prstGeom>
        </p:spPr>
      </p:pic>
      <p:pic>
        <p:nvPicPr>
          <p:cNvPr id="16" name="Obrázek 15" descr="Obsah obrázku text&#10;&#10;Popis byl vytvořen automaticky">
            <a:extLst>
              <a:ext uri="{FF2B5EF4-FFF2-40B4-BE49-F238E27FC236}">
                <a16:creationId xmlns:a16="http://schemas.microsoft.com/office/drawing/2014/main" id="{526D36BB-5645-13CF-BE17-2A32A8DD14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173" y="4876558"/>
            <a:ext cx="2850127" cy="1402202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5D8F4042-1977-BB7F-F765-8583B25E07F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4392" t="5676" r="8841" b="8198"/>
          <a:stretch/>
        </p:blipFill>
        <p:spPr>
          <a:xfrm>
            <a:off x="4863314" y="363065"/>
            <a:ext cx="789956" cy="7811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0878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C9C250A-5580-0E0D-524B-B01789453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225" y="348665"/>
            <a:ext cx="6679790" cy="606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24A9842-1BEE-0742-B1E5-913BC52FE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020" y="1321700"/>
            <a:ext cx="2888230" cy="49610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7A24B3E-9490-A52A-3281-59F31AF78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6421" y="1321700"/>
            <a:ext cx="2888231" cy="49610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6D60C7B-7A64-0EA3-F071-AFAC1E5E2A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392" t="5676" r="8841" b="8198"/>
          <a:stretch/>
        </p:blipFill>
        <p:spPr>
          <a:xfrm>
            <a:off x="4863314" y="377532"/>
            <a:ext cx="789956" cy="7811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06940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611838" cy="640080"/>
          </a:xfrm>
        </p:spPr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 -&gt; Režim zobrazení GRAF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5CE55EE-27B8-090A-3B6D-1A8F1BCCED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926"/>
          <a:stretch/>
        </p:blipFill>
        <p:spPr>
          <a:xfrm>
            <a:off x="2454384" y="1328765"/>
            <a:ext cx="6680285" cy="500220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26F046B-4DBA-F4B1-36BC-BEFFAE9C14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92" t="5676" r="8841" b="8198"/>
          <a:stretch/>
        </p:blipFill>
        <p:spPr>
          <a:xfrm>
            <a:off x="10133045" y="377532"/>
            <a:ext cx="789956" cy="7811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348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611838" cy="640080"/>
          </a:xfrm>
        </p:spPr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 -&gt; Režim zobrazení PLAN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850F273-99D4-B01B-A41E-AB0A366AD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627" y="1817823"/>
            <a:ext cx="9020745" cy="437491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8C545F9-A5CE-E95B-0BA2-BE61A6A895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92" t="5676" r="8841" b="8198"/>
          <a:stretch/>
        </p:blipFill>
        <p:spPr>
          <a:xfrm>
            <a:off x="10387037" y="377532"/>
            <a:ext cx="789956" cy="7811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3132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611838" cy="640080"/>
          </a:xfrm>
        </p:spPr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 -&gt; Režim zobrazení SEZNAM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Obrázek 2" descr="Obsah obrázku stůl&#10;&#10;Popis byl vytvořen automaticky">
            <a:extLst>
              <a:ext uri="{FF2B5EF4-FFF2-40B4-BE49-F238E27FC236}">
                <a16:creationId xmlns:a16="http://schemas.microsoft.com/office/drawing/2014/main" id="{7FE8FF3D-458C-7BCB-EB29-29F02863F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507" y="2125867"/>
            <a:ext cx="10318374" cy="260626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DC9BAFD-AEE2-FA1D-9B00-9036583721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92" t="5676" r="8841" b="8198"/>
          <a:stretch/>
        </p:blipFill>
        <p:spPr>
          <a:xfrm>
            <a:off x="10371925" y="377532"/>
            <a:ext cx="789956" cy="7811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840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611838" cy="640080"/>
          </a:xfrm>
        </p:spPr>
        <p:txBody>
          <a:bodyPr rtlCol="0">
            <a:noAutofit/>
          </a:bodyPr>
          <a:lstStyle/>
          <a:p>
            <a:pPr rtl="0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Tasks od Planneru a To Do -&gt; Režim zobrazení PANEL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C05545D-4A09-4C4F-EC35-01B46A4D4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519" y="1226892"/>
            <a:ext cx="9434049" cy="52739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95844CB-C0FD-B5D3-1C42-2ED7F36542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92" t="5676" r="8841" b="8198"/>
          <a:stretch/>
        </p:blipFill>
        <p:spPr>
          <a:xfrm>
            <a:off x="10627568" y="376387"/>
            <a:ext cx="789956" cy="7811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1795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21207" y="1536192"/>
            <a:ext cx="9442647" cy="640080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Máte k </a:t>
            </a:r>
            <a:r>
              <a:rPr lang="pl-PL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Tasks od Planneru a To Do</a:t>
            </a:r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 další otázky?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br>
              <a:rPr lang="cs-CZ" sz="20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cs-CZ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endParaRPr lang="cs-CZ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cs-CZ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cs-CZ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cs-CZ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	Následuje </a:t>
            </a:r>
            <a:r>
              <a:rPr lang="cs-CZ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Code</a:t>
            </a:r>
            <a:r>
              <a:rPr lang="cs-CZ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by </a:t>
            </a:r>
            <a:r>
              <a:rPr lang="cs-CZ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Vivani</a:t>
            </a:r>
            <a:endParaRPr lang="cs-CZ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Obrázek 1" descr="Tlačítko Řekněte mi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61949" y="2904146"/>
            <a:ext cx="1268511" cy="1189747"/>
          </a:xfrm>
          <a:prstGeom prst="rect">
            <a:avLst/>
          </a:prstGeom>
        </p:spPr>
      </p:pic>
      <p:pic>
        <p:nvPicPr>
          <p:cNvPr id="8" name="Obrázek 7" descr="Šipka vpravo s hypertextovým odkazem na blog týmu PowerPointu Pokud chcete navštívit blog týmu PowerPointu, vyberte obrázek. ">
            <a:hlinkClick r:id="rId4" tooltip="Pokud chcete navštívit blog týmu PowerPointu, vyberte tuto možnost.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33" y="5384700"/>
            <a:ext cx="661940" cy="66194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7FE2DB3-60E7-C4EA-7977-1D30CCBBA24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4392" t="5676" r="8841" b="8198"/>
          <a:stretch/>
        </p:blipFill>
        <p:spPr>
          <a:xfrm>
            <a:off x="2761862" y="2904146"/>
            <a:ext cx="1203194" cy="118974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0F534CD-8144-AADF-34C9-F13F6BA906F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544" t="9366" r="7342" b="7517"/>
          <a:stretch/>
        </p:blipFill>
        <p:spPr>
          <a:xfrm>
            <a:off x="6351254" y="5321808"/>
            <a:ext cx="730678" cy="7248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10_TF10001108_Win32" id="{F3F60370-8954-452C-BEAC-C59E76D65A20}" vid="{69DC7612-A932-4349-95F6-4EFA61390B8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{5224D179-9429-49CC-89BF-1B63E5602FFB}tf10001108_win32</Template>
  <TotalTime>52</TotalTime>
  <Words>167</Words>
  <Application>Microsoft Office PowerPoint</Application>
  <PresentationFormat>Širokoúhlá obrazovka</PresentationFormat>
  <Paragraphs>51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WelcomeDoc</vt:lpstr>
      <vt:lpstr>Nástroje MS Teams</vt:lpstr>
      <vt:lpstr>Tasks od Planneru a To Do</vt:lpstr>
      <vt:lpstr>Tasks od Planneru a To Do</vt:lpstr>
      <vt:lpstr>Tasks od Planneru a To Do</vt:lpstr>
      <vt:lpstr>Tasks od Planneru a To Do -&gt; Režim zobrazení GRAF</vt:lpstr>
      <vt:lpstr>Tasks od Planneru a To Do -&gt; Režim zobrazení PLAN</vt:lpstr>
      <vt:lpstr>Tasks od Planneru a To Do -&gt; Režim zobrazení SEZNAM</vt:lpstr>
      <vt:lpstr>Tasks od Planneru a To Do -&gt; Režim zobrazení PANEL</vt:lpstr>
      <vt:lpstr>Máte k Tasks od Planneru a To Do další otázky?</vt:lpstr>
      <vt:lpstr>Code by Vivani</vt:lpstr>
      <vt:lpstr>Code by Vivani</vt:lpstr>
      <vt:lpstr>Code by Vivani</vt:lpstr>
      <vt:lpstr>Code by Vivani</vt:lpstr>
      <vt:lpstr>Máte k Code by Vivani další otázky?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MS Teams</dc:title>
  <dc:creator>Lukáš Hauzner</dc:creator>
  <cp:keywords/>
  <cp:lastModifiedBy>Lukáš Hauzner</cp:lastModifiedBy>
  <cp:revision>11</cp:revision>
  <dcterms:created xsi:type="dcterms:W3CDTF">2022-11-01T10:29:05Z</dcterms:created>
  <dcterms:modified xsi:type="dcterms:W3CDTF">2022-11-01T11:22:38Z</dcterms:modified>
  <cp:version/>
</cp:coreProperties>
</file>