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Average"/>
      <p:regular r:id="rId32"/>
    </p:embeddedFont>
    <p:embeddedFont>
      <p:font typeface="Oswald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Oswald-regular.fntdata"/><Relationship Id="rId10" Type="http://schemas.openxmlformats.org/officeDocument/2006/relationships/slide" Target="slides/slide5.xml"/><Relationship Id="rId32" Type="http://schemas.openxmlformats.org/officeDocument/2006/relationships/font" Target="fonts/Averag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swal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3cdfcb7fc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3cdfcb7fc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3cdfcb7fc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3cdfcb7fc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3cdfcb7fc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3cdfcb7fc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3cdfcb7fc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3cdfcb7fc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3cdfcb7fc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3cdfcb7fc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3cdfcb7fc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23cdfcb7fc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3cdfcb7fc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3cdfcb7fc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3cdfcb7fc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3cdfcb7fc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3cdfcb7fc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23cdfcb7fc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3cdfcb7fc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23cdfcb7fc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3cdfcb7fc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3cdfcb7fc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3cdfcb7fc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3cdfcb7fc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3cdfcb7fc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3cdfcb7fc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3cdfcb7fc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23cdfcb7fc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23cdfcb7fc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23cdfcb7fc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3cdfcb7fc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3cdfcb7fc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23cdfcb7fc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23cdfcb7fc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23cdfcb7fc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23cdfcb7fc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3cdfcb7fc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3cdfcb7f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3cdfcb7f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3cdfcb7f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3cdfcb7f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3cdfcb7f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3cdfcb7f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3cdfcb7f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3cdfcb7f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3cdfcb7f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3cdfcb7fc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3cdfcb7fc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3cdfcb7fc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3cdfcb7fc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Podklady ke schůzce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Detail položky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zobrazí všechny informace o lokaci a mapu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926"/>
            <a:ext cx="9143999" cy="46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Administrace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Admin - první dvě obrazovky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zobrazí všechny uživatele a tlačítko pro přidání uživatele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možnost každému přidat a vzít práva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registrace nových uživatelů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Přihlášený uživatel - poslední dvě obrazovky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vidí své informace a udělená práva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možnost změnit si heslo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926"/>
            <a:ext cx="9143999" cy="46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926"/>
            <a:ext cx="9143999" cy="46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926"/>
            <a:ext cx="9143999" cy="46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926"/>
            <a:ext cx="9143999" cy="46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Trasovací nástroj</a:t>
            </a:r>
            <a:endParaRPr/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zobrazí nejdříve input - přes file nebo plaintext (ten se zobrazí v novém okně)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pokud se najde více možností, nechá uživatele si vybrat možnost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zobrazí mapu včetně trasy; možnost schovat všechny lokace, možnost exportovat trasu a importovat již exportovanou trasu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po kliknutí na místo vyskočí okno pro přidání lokace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po kliknutí na lokaci umožní zobrazit detail nebo schovat lokaci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tlačítko import: vybere se, co chceme importovat - poté se zobrazí dané okno pro import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obrazovka pro import všech možností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926"/>
            <a:ext cx="9143999" cy="46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926"/>
            <a:ext cx="9143999" cy="46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Design všech obrazovek</a:t>
            </a:r>
            <a:endParaRPr/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926"/>
            <a:ext cx="9143999" cy="46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926"/>
            <a:ext cx="9143999" cy="46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926"/>
            <a:ext cx="9143999" cy="46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926"/>
            <a:ext cx="9143999" cy="46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4500"/>
            <a:ext cx="9143999" cy="481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926"/>
            <a:ext cx="9143999" cy="46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Otázky</a:t>
            </a:r>
            <a:endParaRPr/>
          </a:p>
        </p:txBody>
      </p:sp>
      <p:sp>
        <p:nvSpPr>
          <p:cNvPr id="228" name="Google Shape;228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importu filu lze importovat další nebo jen jeden?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jak v trasovacím nástroji (v UI) zobrazit vyhledání lokalit z webových katalogů?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Titulní strana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titulní strana má pouze informace o stránce a pro admina tlačítko editovat text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926"/>
            <a:ext cx="9143999" cy="46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926"/>
            <a:ext cx="9143999" cy="46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Catalog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katalog pro rozkliknutí zobrazí tlačítka pro import, export a add location (pouze pro přihlášené)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tlačítko filtr pro filtraci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okno pro tlačítko “add new location”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zobrazí se okno pro přidání nové lokace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Design všech obrazovek - katalog bez filtru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926"/>
            <a:ext cx="9143999" cy="46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926"/>
            <a:ext cx="9143999" cy="46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926"/>
            <a:ext cx="9143999" cy="46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