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56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8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9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32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69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48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35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62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28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34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8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0C40-CE54-4DF7-912D-820C9DB604FE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876F-1AB0-43A4-BB0D-BA4341F50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18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andomnerdtutorials.com/testing-mosquitto-broker-and-client-on-raspbbery-pi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eves-internet-guide.com/into-mqtt-python-cli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Konfigurovatelný </a:t>
            </a:r>
            <a:r>
              <a:rPr lang="cs-CZ" dirty="0" err="1" smtClean="0"/>
              <a:t>dasboard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4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812800" y="45243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mtClean="0"/>
              <a:t>Cíl: Vytvořit MQTT klienta, který sleduje, příchozí zprávy (témata) na MQTT serveru a pro každé téma vytvoří okno, ve kterém bude zobrazovat časový průběh příjmaných dat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782" y="2288887"/>
            <a:ext cx="6077527" cy="368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8073" y="766618"/>
            <a:ext cx="107094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MQTT server – mikropočítač </a:t>
            </a:r>
            <a:r>
              <a:rPr lang="cs-CZ" dirty="0" err="1" smtClean="0"/>
              <a:t>Raspbery</a:t>
            </a:r>
            <a:r>
              <a:rPr lang="cs-CZ" dirty="0" smtClean="0"/>
              <a:t> </a:t>
            </a:r>
            <a:r>
              <a:rPr lang="cs-CZ" dirty="0" err="1" smtClean="0"/>
              <a:t>Pi</a:t>
            </a:r>
            <a:r>
              <a:rPr lang="cs-CZ" dirty="0" smtClean="0"/>
              <a:t> s nainstalovaným serverem  </a:t>
            </a:r>
            <a:r>
              <a:rPr lang="cs-CZ" dirty="0" err="1" smtClean="0"/>
              <a:t>mosquitto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lient – Publisher –ESP32 M5stack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Klient – </a:t>
            </a:r>
            <a:r>
              <a:rPr lang="cs-CZ" dirty="0" err="1" smtClean="0"/>
              <a:t>Subscriber</a:t>
            </a:r>
            <a:r>
              <a:rPr lang="cs-CZ" dirty="0" smtClean="0"/>
              <a:t> – PAHO python </a:t>
            </a:r>
            <a:r>
              <a:rPr lang="cs-CZ" dirty="0" err="1" smtClean="0"/>
              <a:t>client</a:t>
            </a:r>
            <a:r>
              <a:rPr lang="cs-CZ" dirty="0" smtClean="0"/>
              <a:t>  - poběží na </a:t>
            </a:r>
            <a:r>
              <a:rPr lang="cs-CZ" dirty="0" err="1" smtClean="0"/>
              <a:t>Rpi</a:t>
            </a:r>
            <a:r>
              <a:rPr lang="cs-CZ" dirty="0" smtClean="0"/>
              <a:t> a bude zobrazovat data, která odeslal klient Publisher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91" y="2094128"/>
            <a:ext cx="6826527" cy="37301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426037" y="2272145"/>
            <a:ext cx="4368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Komunikace: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Subscriber</a:t>
            </a:r>
            <a:r>
              <a:rPr lang="cs-CZ" dirty="0" smtClean="0"/>
              <a:t> sleduje </a:t>
            </a:r>
            <a:r>
              <a:rPr lang="cs-CZ" dirty="0" err="1" smtClean="0"/>
              <a:t>mqtt</a:t>
            </a:r>
            <a:r>
              <a:rPr lang="cs-CZ" dirty="0" smtClean="0"/>
              <a:t> </a:t>
            </a:r>
            <a:r>
              <a:rPr lang="cs-CZ" dirty="0" err="1" smtClean="0"/>
              <a:t>brooker</a:t>
            </a:r>
            <a:r>
              <a:rPr lang="cs-CZ" dirty="0" smtClean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jakmile přijde zpráva s daným tématem otevře se okno  a začnou se zobrazovat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Založí se soubor pod daným tématem a začnou se ukládat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Pokud přestane Publisher posílat data tak se po nastavitelné době ukončí odběr, zavře se okno pro téma a zavře se soubor s daty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3346" y="6055915"/>
            <a:ext cx="500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Testing </a:t>
            </a:r>
            <a:r>
              <a:rPr lang="en-US" dirty="0" err="1" smtClean="0">
                <a:hlinkClick r:id="rId3"/>
              </a:rPr>
              <a:t>Mosquitto</a:t>
            </a:r>
            <a:r>
              <a:rPr lang="en-US" dirty="0" smtClean="0">
                <a:hlinkClick r:id="rId3"/>
              </a:rPr>
              <a:t> server and client on Raspberry Pi</a:t>
            </a:r>
            <a:endParaRPr lang="cs-CZ" dirty="0" smtClean="0"/>
          </a:p>
          <a:p>
            <a:r>
              <a:rPr lang="en-US" dirty="0" smtClean="0">
                <a:hlinkClick r:id="rId4"/>
              </a:rPr>
              <a:t>Beginners Guide To The </a:t>
            </a:r>
            <a:r>
              <a:rPr lang="en-US" dirty="0" err="1" smtClean="0">
                <a:hlinkClick r:id="rId4"/>
              </a:rPr>
              <a:t>Paho</a:t>
            </a:r>
            <a:r>
              <a:rPr lang="en-US" dirty="0" smtClean="0">
                <a:hlinkClick r:id="rId4"/>
              </a:rPr>
              <a:t> MQTT Python Client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0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143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Konfigurovatelný dasboard</vt:lpstr>
      <vt:lpstr>Prezentace aplikace PowerPoint</vt:lpstr>
      <vt:lpstr>Prezentace aplikace PowerPoint</vt:lpstr>
    </vt:vector>
  </TitlesOfParts>
  <Company>KIV-ZCU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Konfigurovatelný dasboard</dc:title>
  <dc:creator>Pavel Mautner</dc:creator>
  <cp:lastModifiedBy>Pavel Mautner</cp:lastModifiedBy>
  <cp:revision>5</cp:revision>
  <dcterms:created xsi:type="dcterms:W3CDTF">2021-03-04T11:34:02Z</dcterms:created>
  <dcterms:modified xsi:type="dcterms:W3CDTF">2021-03-04T14:55:04Z</dcterms:modified>
</cp:coreProperties>
</file>