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1" r:id="rId6"/>
    <p:sldId id="259" r:id="rId7"/>
    <p:sldId id="264" r:id="rId8"/>
    <p:sldId id="260" r:id="rId9"/>
    <p:sldId id="265" r:id="rId10"/>
    <p:sldId id="266" r:id="rId11"/>
    <p:sldId id="258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loudconvert.com/html-to-te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vertio.co/jpg-png/" TargetMode="External"/><Relationship Id="rId2" Type="http://schemas.openxmlformats.org/officeDocument/2006/relationships/hyperlink" Target="http://www.countingcharacters.com/convert-to-png-im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age.online-convert.com/convert-to-p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s.kiv.zcu.cz:344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10501-8B65-4BDC-8C08-8D8873C00B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KIV/ZIM – 5. </a:t>
            </a:r>
            <a:r>
              <a:rPr lang="en-GB" dirty="0" err="1"/>
              <a:t>kapitola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12E425-1027-42CE-9F5D-DFA0233C84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2. Semestrální práce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37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48FB5-C01A-4493-86E5-42C5F96A2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6931D-308F-4659-B84C-378729D7D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Všechny zdroje jsou obsaženy v souboru zdroje.bib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Jednotlivé redmine stránky jsou označeny komentářem kvůli lepší přehlednosti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300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D4682-AAAD-48D0-8F6B-26F2C6A3C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B83B3-116A-4314-B3C2-EA72FF624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5. </a:t>
            </a:r>
            <a:r>
              <a:rPr lang="en-GB" dirty="0" err="1"/>
              <a:t>kapitola</a:t>
            </a:r>
            <a:r>
              <a:rPr lang="en-GB" dirty="0"/>
              <a:t> script p</a:t>
            </a:r>
            <a:r>
              <a:rPr lang="cs-CZ" dirty="0"/>
              <a:t>řevedena do latexu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Stránky v Redmine přeformátovány online konvertorem, z důvodu velkého množství html souborů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 5. kapitole nejsou všechny části hotové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 obsahu nejsou titulky – jiná organizace kapitol?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213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F7567-4F08-4902-BDCE-51FED039A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DADFB-9034-46AA-9680-116C8E42E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312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E82CF-EB08-498F-9B51-1F5FC43E2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2E49A-C070-4164-89DD-DD6BF68B5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ctr"/>
            <a:r>
              <a:rPr lang="cs-CZ" sz="4400" dirty="0"/>
              <a:t>Děkuji za pozornost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30225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30478-3A74-4B59-9220-F29C0114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práce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0CBC4-36AE-4608-B02F-020DD9638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Vytvořit základ 5. kapiloly skript ze ZIM v share latexu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Převést 5. kapitolu z doc formátu do TeXu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P</a:t>
            </a:r>
            <a:r>
              <a:rPr lang="cs-CZ" dirty="0"/>
              <a:t>řevést stránky o znalostních systémech z Redmine do LaTeXu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Uložit do sharelatex.kiv.zcu.cz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Vytvořit výsledný pdf soubor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235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A2049-BA51-4D13-8E2E-6E322975E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nástroje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D3AA7-2A18-4010-A379-0407B3398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Online konvertor html souborů do TeX formátu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dirty="0">
                <a:hlinkClick r:id="rId2"/>
              </a:rPr>
              <a:t>https://cloudconvert.com/html-to-tex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Veřejně dostuná verze umožnuje převést pouze omezené množsví souborů za den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29A982-4FFB-47D2-9050-AC0B24AD1E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710" y="3385378"/>
            <a:ext cx="3960521" cy="248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12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4C4C0-ED0B-4B57-B15D-3EE6809D0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nástroje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9FB33-8F20-43BC-91B7-68F0FDF61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Konvertory obrázků z jpg do png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>
                <a:hlinkClick r:id="rId2"/>
              </a:rPr>
              <a:t>http://www.countingcharacters.com/convert-to-png-image</a:t>
            </a: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>
                <a:hlinkClick r:id="rId3"/>
              </a:rPr>
              <a:t>https://convertio.co/jpg-png/</a:t>
            </a: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>
                <a:hlinkClick r:id="rId4"/>
              </a:rPr>
              <a:t>https://image.online-convert.com/convert-to-png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292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BB2F-05BC-4C4A-9F5D-42E878FF6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kapitola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C1425-12E9-46E0-83A7-45720DA88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Původně ve Word souboru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 LaTeXu jsou obsažena TODO z původních doc souboru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Šířka tabulka v podkapitole 1.2.15 upravena, podle rozměru výsledného LaTeX dokumentu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Odkazy vytvořeny pomocí </a:t>
            </a:r>
            <a:r>
              <a:rPr lang="cs-CZ" dirty="0">
                <a:latin typeface="Consolas" panose="020B0609020204030204" pitchFamily="49" charset="0"/>
              </a:rPr>
              <a:t>\href</a:t>
            </a:r>
            <a:r>
              <a:rPr lang="cs-CZ" dirty="0"/>
              <a:t> tagu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Většina obrázků byla převedena do png formátu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Obrázky jsou uloženy v adresáři obr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561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E8664-256B-4096-8E1C-6946C2825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Redmine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77B3F-9031-445C-A69B-4DF21ECF5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Stránky o systémech pro sdílení informací v </a:t>
            </a:r>
            <a:r>
              <a:rPr lang="en-GB" dirty="0">
                <a:hlinkClick r:id="rId2"/>
              </a:rPr>
              <a:t>https://students.kiv.zcu.cz:3443/</a:t>
            </a: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Webové stránky jsou uloženy pod odkazem Samostatná_práce_-_1_část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Celkem 27 stránek vytvořených vytvorěných mezi roky 2015 – 2020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Většina html souborů překonvertována do LaTeXu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Sloučeny byly stránky o systémech zpracované znovu v dalších letech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770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0A6D0-D055-41B7-9F01-DE240B67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Sloučené práce v LaTeXu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F0E68-41E8-4F79-8A48-084829485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GitHub, GitHub-SP1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Slack – 2015/2016, 2019/2020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Google apps – 2015/2016, 2016/2017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OneNote – 2015/2016, Microsoft OneNote – 2017/2018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06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C48E3-6913-4ED8-8B57-D4D7738B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ShareLaTeX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74388-ECD0-47CA-A638-8BD841610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Cloud úložiště</a:t>
            </a:r>
            <a:r>
              <a:rPr lang="en-GB" dirty="0"/>
              <a:t> </a:t>
            </a:r>
            <a:r>
              <a:rPr lang="en-GB" dirty="0" err="1"/>
              <a:t>TeX</a:t>
            </a:r>
            <a:r>
              <a:rPr lang="en-GB" dirty="0"/>
              <a:t> </a:t>
            </a:r>
            <a:r>
              <a:rPr lang="en-GB" dirty="0" err="1"/>
              <a:t>soubor</a:t>
            </a:r>
            <a:r>
              <a:rPr lang="cs-CZ" dirty="0"/>
              <a:t>ů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Součast online TeX editoru Overleaf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Hlavní soubor main.tex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Přidany balíky potřebné pro zpracování 5. kapitoly a stránek z Redmine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5. kapitola skript je v souboru ch5.tex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636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8C411-BAFF-4BFB-8F14-1AF989E8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ShareLaTeX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9D01D-F195-4523-95CA-E6E4A5CD0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cs-CZ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Stránky z redmine jsou v adresáři ch5-redmine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Každá stránka z Redmine je ve vlastním souboru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Obrázky jsou v adresáři obr/redmine/název_redmine_stránky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V souboru ch5.tex jsou přidány pomocí </a:t>
            </a:r>
            <a:r>
              <a:rPr lang="cs-CZ" dirty="0">
                <a:latin typeface="Consolas" panose="020B0609020204030204" pitchFamily="49" charset="0"/>
              </a:rPr>
              <a:t>\input</a:t>
            </a:r>
            <a:r>
              <a:rPr lang="cs-CZ" dirty="0"/>
              <a:t> tagu z důvodu lepší udržovatelnosti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Titulek každé stránky v Redmine je označen tagem </a:t>
            </a:r>
            <a:r>
              <a:rPr lang="en-GB" dirty="0">
                <a:latin typeface="Consolas" panose="020B0609020204030204" pitchFamily="49" charset="0"/>
              </a:rPr>
              <a:t>\subsubsection</a:t>
            </a:r>
            <a:endParaRPr lang="cs-CZ" dirty="0">
              <a:latin typeface="Consolas" panose="020B0609020204030204" pitchFamily="49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Nejsou sice obsaženy v obsahu, ale je možné dávkovým způsobem změnit na </a:t>
            </a:r>
            <a:r>
              <a:rPr lang="en-GB" dirty="0"/>
              <a:t>\subsection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LaTeX umožnuje kapitoly vnořit pouze do 3 úrovní</a:t>
            </a: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499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</TotalTime>
  <Words>427</Words>
  <Application>Microsoft Office PowerPoint</Application>
  <PresentationFormat>Widescreen</PresentationFormat>
  <Paragraphs>122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Consolas</vt:lpstr>
      <vt:lpstr>Courier New</vt:lpstr>
      <vt:lpstr>Retrospect</vt:lpstr>
      <vt:lpstr>KIV/ZIM – 5. kapitola</vt:lpstr>
      <vt:lpstr>Cíle práce</vt:lpstr>
      <vt:lpstr>Použité nástroje</vt:lpstr>
      <vt:lpstr>Použité nástroje</vt:lpstr>
      <vt:lpstr>5. kapitola</vt:lpstr>
      <vt:lpstr>Redmine</vt:lpstr>
      <vt:lpstr>Sloučené práce v LaTeXu</vt:lpstr>
      <vt:lpstr>ShareLaTeX</vt:lpstr>
      <vt:lpstr>ShareLaTeX</vt:lpstr>
      <vt:lpstr>Zdroje</vt:lpstr>
      <vt:lpstr>Závěr</vt:lpstr>
      <vt:lpstr>Dotazy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KIV/ZIM – 5. kapitola</dc:title>
  <dc:creator>wyvern</dc:creator>
  <cp:lastModifiedBy>wyvern</cp:lastModifiedBy>
  <cp:revision>12</cp:revision>
  <dcterms:created xsi:type="dcterms:W3CDTF">2020-01-22T11:50:40Z</dcterms:created>
  <dcterms:modified xsi:type="dcterms:W3CDTF">2020-01-24T12:58:23Z</dcterms:modified>
</cp:coreProperties>
</file>