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C9460-AADF-AC44-AE1E-E5D462D07C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500" dirty="0"/>
              <a:t>Nástroj pro sdílení vědomostí - Reddit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263F6C-D98A-3A4E-9EAE-CFA582402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KIV/ZIM</a:t>
            </a:r>
          </a:p>
          <a:p>
            <a:r>
              <a:rPr lang="cs-CZ" dirty="0"/>
              <a:t>Adéla Mikešová</a:t>
            </a:r>
          </a:p>
        </p:txBody>
      </p:sp>
    </p:spTree>
    <p:extLst>
      <p:ext uri="{BB962C8B-B14F-4D97-AF65-F5344CB8AC3E}">
        <p14:creationId xmlns:p14="http://schemas.microsoft.com/office/powerpoint/2010/main" val="413367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52692-74BB-5B4E-9D42-B39D8950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Reddit?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A3C48-2662-E246-8195-8AEC81E3C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500" dirty="0"/>
              <a:t>Webová stránka shromažďující novinky, informace a zprávy ze všech odvětví</a:t>
            </a:r>
          </a:p>
          <a:p>
            <a:pPr>
              <a:buFont typeface="Wingdings" pitchFamily="2" charset="2"/>
              <a:buChar char="v"/>
            </a:pPr>
            <a:r>
              <a:rPr lang="cs-CZ" sz="2500" dirty="0"/>
              <a:t>Název odvozen od</a:t>
            </a:r>
            <a:r>
              <a:rPr lang="cs-CZ" sz="2500" i="1" dirty="0"/>
              <a:t> “I read it”</a:t>
            </a:r>
          </a:p>
          <a:p>
            <a:pPr>
              <a:buFont typeface="Wingdings" pitchFamily="2" charset="2"/>
              <a:buChar char="v"/>
            </a:pPr>
            <a:r>
              <a:rPr lang="cs-CZ" sz="2500" dirty="0"/>
              <a:t>Hodnocení příspěvků pomocí </a:t>
            </a:r>
            <a:r>
              <a:rPr lang="cs-CZ" sz="2500" i="1" dirty="0"/>
              <a:t>upvote </a:t>
            </a:r>
            <a:r>
              <a:rPr lang="cs-CZ" sz="2500" dirty="0"/>
              <a:t>a </a:t>
            </a:r>
            <a:r>
              <a:rPr lang="cs-CZ" sz="2500" i="1" dirty="0"/>
              <a:t>downvote</a:t>
            </a:r>
          </a:p>
          <a:p>
            <a:pPr>
              <a:buFont typeface="Wingdings" pitchFamily="2" charset="2"/>
              <a:buChar char="v"/>
            </a:pPr>
            <a:r>
              <a:rPr lang="cs-CZ" sz="2500" dirty="0"/>
              <a:t>Obsah je přidáván samotnými uživateli</a:t>
            </a:r>
          </a:p>
        </p:txBody>
      </p:sp>
    </p:spTree>
    <p:extLst>
      <p:ext uri="{BB962C8B-B14F-4D97-AF65-F5344CB8AC3E}">
        <p14:creationId xmlns:p14="http://schemas.microsoft.com/office/powerpoint/2010/main" val="240434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B953B-FB56-FD47-8EDB-630E96B8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4374E-E734-1647-B0F6-81BC1CFA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13605"/>
            <a:ext cx="8712805" cy="3581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000" dirty="0"/>
              <a:t>Obsah je rozdělen do </a:t>
            </a:r>
            <a:r>
              <a:rPr lang="cs-CZ" sz="3000" i="1" dirty="0"/>
              <a:t>subredditů</a:t>
            </a:r>
          </a:p>
          <a:p>
            <a:pPr>
              <a:buFont typeface="Wingdings" pitchFamily="2" charset="2"/>
              <a:buChar char="v"/>
            </a:pPr>
            <a:r>
              <a:rPr lang="cs-CZ" sz="3000" dirty="0"/>
              <a:t>Pod příspěvky je možnost diskuze</a:t>
            </a:r>
          </a:p>
          <a:p>
            <a:pPr>
              <a:buFont typeface="Wingdings" pitchFamily="2" charset="2"/>
              <a:buChar char="v"/>
            </a:pPr>
            <a:r>
              <a:rPr lang="cs-CZ" sz="3000" dirty="0"/>
              <a:t>Hodnotící systém příspevků a komentářů pomocí </a:t>
            </a:r>
            <a:r>
              <a:rPr lang="cs-CZ" sz="3000" i="1" dirty="0"/>
              <a:t>upvote </a:t>
            </a:r>
            <a:r>
              <a:rPr lang="cs-CZ" sz="3000" dirty="0"/>
              <a:t>a </a:t>
            </a:r>
            <a:r>
              <a:rPr lang="cs-CZ" sz="3000" i="1" dirty="0"/>
              <a:t>downvote</a:t>
            </a:r>
          </a:p>
        </p:txBody>
      </p:sp>
    </p:spTree>
    <p:extLst>
      <p:ext uri="{BB962C8B-B14F-4D97-AF65-F5344CB8AC3E}">
        <p14:creationId xmlns:p14="http://schemas.microsoft.com/office/powerpoint/2010/main" val="125022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58418-2496-BC4A-A5C2-F8458F4F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BD4E26-3CDC-1648-BFAB-D07E8AFF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3076"/>
            <a:ext cx="9601200" cy="3581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sz="2500" dirty="0"/>
          </a:p>
          <a:p>
            <a:pPr>
              <a:buFont typeface="Courier New" panose="02070309020205020404" pitchFamily="49" charset="0"/>
              <a:buChar char="o"/>
            </a:pPr>
            <a:endParaRPr lang="cs-CZ" sz="2500" dirty="0"/>
          </a:p>
          <a:p>
            <a:pPr>
              <a:buFont typeface="Wingdings" pitchFamily="2" charset="2"/>
              <a:buChar char="Ø"/>
            </a:pPr>
            <a:endParaRPr lang="cs-CZ" sz="2500" i="1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8F2F788D-AB82-CB4D-837B-CC8033CC9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507" y="1463524"/>
            <a:ext cx="8900245" cy="49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76CE2-57BB-E945-A74B-5BC2379F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44EE4D3-164A-5A4F-920E-46B409AD1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276" y="685800"/>
            <a:ext cx="8880124" cy="526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31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A81FCB-D808-7D49-84B3-0BE97CE2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informace….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13BEF-4EFB-6C48-B6BB-DE29F5E1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630714"/>
            <a:ext cx="9601200" cy="49904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500" dirty="0"/>
              <a:t>Prémiové členství Reddit Gold</a:t>
            </a:r>
          </a:p>
          <a:p>
            <a:pPr>
              <a:buFont typeface="Wingdings" pitchFamily="2" charset="2"/>
              <a:buChar char="v"/>
            </a:pPr>
            <a:r>
              <a:rPr lang="cs-CZ" sz="3500" dirty="0"/>
              <a:t>Reddit komunita</a:t>
            </a:r>
          </a:p>
          <a:p>
            <a:pPr>
              <a:buFont typeface="Wingdings" pitchFamily="2" charset="2"/>
              <a:buChar char="v"/>
            </a:pPr>
            <a:r>
              <a:rPr lang="cs-CZ" sz="3500" dirty="0"/>
              <a:t>Získávání vědomostí na Redditu</a:t>
            </a:r>
          </a:p>
        </p:txBody>
      </p:sp>
    </p:spTree>
    <p:extLst>
      <p:ext uri="{BB962C8B-B14F-4D97-AF65-F5344CB8AC3E}">
        <p14:creationId xmlns:p14="http://schemas.microsoft.com/office/powerpoint/2010/main" val="275757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9844D-30AC-0C44-AF7B-F79E9540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4EB5E-AD4A-6849-8CFB-90BEC4282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Adéla Mikešová</a:t>
            </a:r>
          </a:p>
          <a:p>
            <a:r>
              <a:rPr lang="cs-CZ" dirty="0"/>
              <a:t>KIV/ZIM</a:t>
            </a:r>
          </a:p>
        </p:txBody>
      </p:sp>
    </p:spTree>
    <p:extLst>
      <p:ext uri="{BB962C8B-B14F-4D97-AF65-F5344CB8AC3E}">
        <p14:creationId xmlns:p14="http://schemas.microsoft.com/office/powerpoint/2010/main" val="2486885134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7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Oříznutí</vt:lpstr>
      <vt:lpstr>Nástroj pro sdílení vědomostí - Reddit</vt:lpstr>
      <vt:lpstr>Co je to Reddit?</vt:lpstr>
      <vt:lpstr>Struktura</vt:lpstr>
      <vt:lpstr>Struktura</vt:lpstr>
      <vt:lpstr>Prezentace aplikace PowerPoint</vt:lpstr>
      <vt:lpstr>Další informace….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Reddit</dc:title>
  <dc:creator>Adéla Mikešová</dc:creator>
  <cp:lastModifiedBy>Adéla Mikešová</cp:lastModifiedBy>
  <cp:revision>2</cp:revision>
  <dcterms:created xsi:type="dcterms:W3CDTF">2019-11-05T19:11:55Z</dcterms:created>
  <dcterms:modified xsi:type="dcterms:W3CDTF">2019-11-06T19:39:28Z</dcterms:modified>
</cp:coreProperties>
</file>