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ac3b7ede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ac3b7ede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0ac3b7ed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0ac3b7ed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0ac3b7ede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0ac3b7ede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ac3b7ede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ac3b7ed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ac3b7ed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ac3b7ed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ac3b7ede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ac3b7ede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0ac3b7ed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0ac3b7ed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0ac3b7ed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0ac3b7ed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ac3b7ede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0ac3b7ede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0ac3b7ede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0ac3b7ed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ac3b7ede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0ac3b7ed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vernote.com/" TargetMode="External"/><Relationship Id="rId4" Type="http://schemas.openxmlformats.org/officeDocument/2006/relationships/hyperlink" Target="http://lifenotes.cz/" TargetMode="External"/><Relationship Id="rId5" Type="http://schemas.openxmlformats.org/officeDocument/2006/relationships/hyperlink" Target="https://www.ionos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Evernote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ZČU Plzeň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7.11.2019</a:t>
            </a:r>
            <a:br>
              <a:rPr lang="cs"/>
            </a:br>
            <a:r>
              <a:rPr lang="cs"/>
              <a:t>Petr Vintr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Proč právě Evernote ?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</a:rPr>
              <a:t>N</a:t>
            </a:r>
            <a:r>
              <a:rPr lang="cs" sz="2200">
                <a:solidFill>
                  <a:srgbClr val="FFFFFF"/>
                </a:solidFill>
              </a:rPr>
              <a:t>eomezené uložiště, 60 MB/měsíčně (Free verze)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</a:rPr>
              <a:t>Vlastní tagy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</a:rPr>
              <a:t>Moderní a přehledný design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</a:rPr>
              <a:t>Zabezpečení - šifrování klíčových slov - nadpisy, zvýrazněný text, linky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</a:rPr>
              <a:t>Cloudová služba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</a:rPr>
              <a:t>Multiplatformní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Dotazy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5000">
                <a:solidFill>
                  <a:srgbClr val="FFFFFF"/>
                </a:solidFill>
              </a:rPr>
              <a:t>?</a:t>
            </a:r>
            <a:endParaRPr sz="15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1664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>
                <a:solidFill>
                  <a:srgbClr val="00FF00"/>
                </a:solidFill>
              </a:rPr>
              <a:t>Děkuji za pozornost</a:t>
            </a:r>
            <a:endParaRPr sz="6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FF00"/>
              </a:solidFill>
            </a:endParaRPr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3097250"/>
            <a:ext cx="8520600" cy="19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Reference: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Evernote</a:t>
            </a:r>
            <a:r>
              <a:rPr lang="c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- Oficiální stránka</a:t>
            </a: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Lifenotes</a:t>
            </a:r>
            <a:r>
              <a:rPr lang="c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- Evernote Konzultant</a:t>
            </a: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Ionos</a:t>
            </a:r>
            <a:r>
              <a:rPr lang="c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	    - Technické novinky</a:t>
            </a: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Obsah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Co je Evernote 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Historie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Funkce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Využití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Konkurence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Proč právě Evernote 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Dotazy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775" y="1017725"/>
            <a:ext cx="2804425" cy="28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Evernote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Multiplatformní služba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N</a:t>
            </a:r>
            <a:r>
              <a:rPr lang="cs" sz="2400">
                <a:solidFill>
                  <a:srgbClr val="FFFFFF"/>
                </a:solidFill>
              </a:rPr>
              <a:t>ejrůznější formáty poznámek s možností archivace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Sdílení poznámek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Uživatelské rozhraní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00" y="1049576"/>
            <a:ext cx="8462577" cy="389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Historie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Tvůrce Stepan Pachov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2008 - první verze v C#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2010 - přechod C# =&gt; C++, zlepšení stability a výkonu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2011 - službu využívá 11 mil. lidí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2018 - integrace s velkými společnostmi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400" y="167200"/>
            <a:ext cx="3400524" cy="17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Funkce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Základní funkce - Zápisník, štítky, netextové poznámky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Sdílení - Kooperace a Link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Připojené služby - Wall Street Journal, Google, Microsoft, Slack 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Předplatné - Free, Plus, Premium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Správa účtu - základní editace + správa zařízeních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Předplatné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375" y="1073475"/>
            <a:ext cx="6536883" cy="37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Využití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Distribuce - Linux, iOS, Windows, mobilní zařízení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Firemní sféra - Bezpapírový provoz, efektivita provozu, archív, schůzky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Osobní využití - “TO-DO” list, Weby, sdílení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FF00"/>
                </a:solidFill>
              </a:rPr>
              <a:t>Konkurence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Wunderlist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Outline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One Note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cs" sz="2400">
                <a:solidFill>
                  <a:srgbClr val="FFFFFF"/>
                </a:solidFill>
              </a:rPr>
              <a:t>Google Keep, SimpleNote, Quip, Apple Notes…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