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6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28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33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3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0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7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4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6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42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77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09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22DF6-9030-46F7-A5BC-981EA3F83D7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DEAF9-90EF-433C-B760-D8D30F88E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6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smtClean="0"/>
              <a:t>phpBB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Štěpán Červenka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z pohledu uživatele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/>
              <a:t>Soukromé zprávy</a:t>
            </a:r>
          </a:p>
          <a:p>
            <a:r>
              <a:rPr lang="cs-CZ" dirty="0" smtClean="0"/>
              <a:t>Uložení rozepsaných příspěvků</a:t>
            </a:r>
          </a:p>
          <a:p>
            <a:r>
              <a:rPr lang="cs-CZ" dirty="0" smtClean="0"/>
              <a:t>Možnost citace ostatních uživatelů</a:t>
            </a:r>
          </a:p>
          <a:p>
            <a:r>
              <a:rPr lang="cs-CZ" dirty="0" smtClean="0"/>
              <a:t>Uživatelský podpis</a:t>
            </a:r>
          </a:p>
          <a:p>
            <a:r>
              <a:rPr lang="cs-CZ" dirty="0" smtClean="0"/>
              <a:t>Zobrazení nepřečtených zpráv</a:t>
            </a:r>
          </a:p>
          <a:p>
            <a:r>
              <a:rPr lang="cs-CZ" dirty="0" smtClean="0"/>
              <a:t>Customizace vzhledu, chování...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0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Flat topic structure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060848"/>
            <a:ext cx="7787035" cy="3747403"/>
          </a:xfrm>
        </p:spPr>
      </p:pic>
    </p:spTree>
    <p:extLst>
      <p:ext uri="{BB962C8B-B14F-4D97-AF65-F5344CB8AC3E}">
        <p14:creationId xmlns:p14="http://schemas.microsoft.com/office/powerpoint/2010/main" val="30665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koho je phpBB určené?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Prakticky kdokoliv</a:t>
            </a:r>
          </a:p>
          <a:p>
            <a:endParaRPr lang="cs-CZ" dirty="0" smtClean="0"/>
          </a:p>
          <a:p>
            <a:r>
              <a:rPr lang="cs-CZ" dirty="0" smtClean="0"/>
              <a:t>Řešení technických problémů</a:t>
            </a:r>
          </a:p>
          <a:p>
            <a:r>
              <a:rPr lang="cs-CZ" dirty="0" smtClean="0"/>
              <a:t>Interakce komunity</a:t>
            </a:r>
          </a:p>
          <a:p>
            <a:r>
              <a:rPr lang="cs-CZ" dirty="0" smtClean="0"/>
              <a:t>Diskuze</a:t>
            </a:r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5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 s jinými nástroji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2492896"/>
            <a:ext cx="4320480" cy="2188840"/>
          </a:xfrm>
        </p:spPr>
        <p:txBody>
          <a:bodyPr/>
          <a:lstStyle/>
          <a:p>
            <a:r>
              <a:rPr lang="cs-CZ" dirty="0" smtClean="0"/>
              <a:t>K tomu určené pluginy</a:t>
            </a:r>
          </a:p>
          <a:p>
            <a:endParaRPr lang="cs-CZ" dirty="0" smtClean="0"/>
          </a:p>
          <a:p>
            <a:r>
              <a:rPr lang="cs-CZ" dirty="0" smtClean="0"/>
              <a:t>Sdílená databáze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4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9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 smtClean="0"/>
              <a:t>Úvod – co to vlastně je</a:t>
            </a:r>
          </a:p>
          <a:p>
            <a:r>
              <a:rPr lang="cs-CZ" dirty="0" smtClean="0"/>
              <a:t>Historie</a:t>
            </a:r>
          </a:p>
          <a:p>
            <a:r>
              <a:rPr lang="cs-CZ" dirty="0" smtClean="0"/>
              <a:t>Bezpečnost</a:t>
            </a:r>
          </a:p>
          <a:p>
            <a:r>
              <a:rPr lang="cs-CZ" dirty="0" smtClean="0"/>
              <a:t>Funkce z pohledu moderátora</a:t>
            </a:r>
          </a:p>
          <a:p>
            <a:r>
              <a:rPr lang="cs-CZ" dirty="0" smtClean="0"/>
              <a:t>Funkce z pohledu uživatele</a:t>
            </a:r>
          </a:p>
          <a:p>
            <a:r>
              <a:rPr lang="cs-CZ" dirty="0" smtClean="0"/>
              <a:t>Použití</a:t>
            </a:r>
          </a:p>
          <a:p>
            <a:r>
              <a:rPr lang="cs-CZ" dirty="0" smtClean="0"/>
              <a:t>Integrace s jinými nástroji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Spuštění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132856"/>
            <a:ext cx="6480720" cy="377728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Instalace na vlastním serveru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 Založení fóra u 3. strany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200" dirty="0" smtClean="0"/>
              <a:t>Např. forumczech.com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phpBB Demo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endParaRPr lang="cs-CZ" dirty="0" smtClean="0"/>
          </a:p>
          <a:p>
            <a:pPr lvl="1">
              <a:lnSpc>
                <a:spcPct val="150000"/>
              </a:lnSpc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7704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</a:t>
            </a:r>
            <a:endParaRPr lang="en-GB" dirty="0"/>
          </a:p>
        </p:txBody>
      </p:sp>
      <p:pic>
        <p:nvPicPr>
          <p:cNvPr id="1026" name="Picture 2" descr="Výsledek obrázku pro phpbb forum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05480"/>
            <a:ext cx="8028384" cy="32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1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159908"/>
              </p:ext>
            </p:extLst>
          </p:nvPr>
        </p:nvGraphicFramePr>
        <p:xfrm>
          <a:off x="611560" y="2492896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Verze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Datum vydání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phpBB 1.0.0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9. Prosince</a:t>
                      </a:r>
                      <a:r>
                        <a:rPr lang="cs-CZ" baseline="0" dirty="0" smtClean="0"/>
                        <a:t> 2000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phpBB 2.0.0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 Dubna 2002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phpBB 3.0.0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13. Prosince</a:t>
                      </a:r>
                      <a:r>
                        <a:rPr lang="cs-CZ" baseline="0" dirty="0" smtClean="0"/>
                        <a:t> 2007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phpBB</a:t>
                      </a:r>
                      <a:r>
                        <a:rPr lang="cs-CZ" baseline="0" dirty="0" smtClean="0"/>
                        <a:t> 3.1.0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28. Října 2014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phpBB 3.2.0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7. Ledna 2017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phpBB 3.2.8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20.</a:t>
                      </a:r>
                      <a:r>
                        <a:rPr lang="cs-CZ" baseline="0" dirty="0" smtClean="0"/>
                        <a:t> Září</a:t>
                      </a:r>
                      <a:r>
                        <a:rPr lang="cs-CZ" dirty="0" smtClean="0"/>
                        <a:t> 2019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4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phpBB 1.4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9431"/>
            <a:ext cx="8199724" cy="3753826"/>
          </a:xfrm>
        </p:spPr>
      </p:pic>
    </p:spTree>
    <p:extLst>
      <p:ext uri="{BB962C8B-B14F-4D97-AF65-F5344CB8AC3E}">
        <p14:creationId xmlns:p14="http://schemas.microsoft.com/office/powerpoint/2010/main" val="3325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773016"/>
          </a:xfrm>
        </p:spPr>
        <p:txBody>
          <a:bodyPr/>
          <a:lstStyle/>
          <a:p>
            <a:r>
              <a:rPr lang="cs-CZ" dirty="0" smtClean="0"/>
              <a:t>Byly provedeny 2 bezpečnostní audity</a:t>
            </a:r>
          </a:p>
          <a:p>
            <a:r>
              <a:rPr lang="cs-CZ" dirty="0" smtClean="0"/>
              <a:t>Salted hash hesla</a:t>
            </a:r>
          </a:p>
          <a:p>
            <a:r>
              <a:rPr lang="cs-CZ" dirty="0" smtClean="0"/>
              <a:t>CAPTCHA + reCAPTCHA</a:t>
            </a:r>
          </a:p>
          <a:p>
            <a:r>
              <a:rPr lang="cs-CZ" dirty="0" smtClean="0"/>
              <a:t>Možnost nechávat schvalovat příspěvky</a:t>
            </a:r>
          </a:p>
          <a:p>
            <a:r>
              <a:rPr lang="cs-CZ" dirty="0" smtClean="0"/>
              <a:t>Varování a blokování uživatelů</a:t>
            </a:r>
          </a:p>
          <a:p>
            <a:r>
              <a:rPr lang="cs-CZ" dirty="0" smtClean="0"/>
              <a:t>Vlastní bezpečnostní politika pro hesla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67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z pohledu moderátora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330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Lokální x Globální moderátor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Administrace témat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Rozdělení témat do stromové struktury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Rozdělení uživatelů do skupin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Úprava příspěvků ostatních uživatelů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00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Administrace příspěvků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8639369" cy="3570786"/>
          </a:xfrm>
        </p:spPr>
      </p:pic>
    </p:spTree>
    <p:extLst>
      <p:ext uri="{BB962C8B-B14F-4D97-AF65-F5344CB8AC3E}">
        <p14:creationId xmlns:p14="http://schemas.microsoft.com/office/powerpoint/2010/main" val="360671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189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phpBB</vt:lpstr>
      <vt:lpstr>Obsah</vt:lpstr>
      <vt:lpstr>Spuštění</vt:lpstr>
      <vt:lpstr>Výsledek</vt:lpstr>
      <vt:lpstr>Historie</vt:lpstr>
      <vt:lpstr>Ukázka phpBB 1.4</vt:lpstr>
      <vt:lpstr>Bezpečnost</vt:lpstr>
      <vt:lpstr>Funkce z pohledu moderátora</vt:lpstr>
      <vt:lpstr>Administrace příspěvků</vt:lpstr>
      <vt:lpstr>Funkce z pohledu uživatele</vt:lpstr>
      <vt:lpstr>Flat topic structure</vt:lpstr>
      <vt:lpstr>Pro koho je phpBB určené?</vt:lpstr>
      <vt:lpstr>Integrace s jinými nástroji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Štěpán Červenka</dc:creator>
  <cp:lastModifiedBy>Štěpán Červenka</cp:lastModifiedBy>
  <cp:revision>8</cp:revision>
  <dcterms:created xsi:type="dcterms:W3CDTF">2019-11-05T11:02:21Z</dcterms:created>
  <dcterms:modified xsi:type="dcterms:W3CDTF">2019-11-05T14:41:52Z</dcterms:modified>
</cp:coreProperties>
</file>