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52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8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6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7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2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8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7D0D-E8A3-4756-B9D5-4BF1AFC931C3}" type="datetimeFigureOut">
              <a:rPr lang="en-US" smtClean="0"/>
              <a:t>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32764-1A56-4677-BFB4-14D2ABFD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oodle" TargetMode="External"/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phix.zcu.cz/moodle/" TargetMode="External"/><Relationship Id="rId4" Type="http://schemas.openxmlformats.org/officeDocument/2006/relationships/hyperlink" Target="https://moodle.org/plugins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1450" y="6477698"/>
            <a:ext cx="3150550" cy="3803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Michal Drda 20171115</a:t>
            </a:r>
            <a:endParaRPr lang="en-US" dirty="0"/>
          </a:p>
        </p:txBody>
      </p:sp>
      <p:pic>
        <p:nvPicPr>
          <p:cNvPr id="7" name="Picture 4" descr="Výsledek obrázku pro moodl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15" y="2169992"/>
            <a:ext cx="8114078" cy="20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Obsah prezentace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moodle a jak funguje?</a:t>
            </a:r>
            <a:endParaRPr lang="cs-CZ" dirty="0" smtClean="0"/>
          </a:p>
          <a:p>
            <a:r>
              <a:rPr lang="cs-CZ" dirty="0" smtClean="0"/>
              <a:t>Použitelnost pro sdílení informací</a:t>
            </a:r>
          </a:p>
          <a:p>
            <a:r>
              <a:rPr lang="cs-CZ" dirty="0" smtClean="0"/>
              <a:t>Customizace</a:t>
            </a:r>
          </a:p>
          <a:p>
            <a:r>
              <a:rPr lang="cs-CZ" dirty="0" smtClean="0"/>
              <a:t>Integrace</a:t>
            </a:r>
          </a:p>
          <a:p>
            <a:r>
              <a:rPr lang="cs-CZ" dirty="0" smtClean="0"/>
              <a:t>Otázky</a:t>
            </a:r>
          </a:p>
        </p:txBody>
      </p:sp>
      <p:pic>
        <p:nvPicPr>
          <p:cNvPr id="3078" name="Picture 6" descr="Výsledek obrázku pro check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13" y="947859"/>
            <a:ext cx="3229463" cy="31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041450" y="6477698"/>
            <a:ext cx="3150550" cy="38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Michal Drda 20171115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Co je to moodle a jak funguje?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5321"/>
          </a:xfrm>
        </p:spPr>
        <p:txBody>
          <a:bodyPr>
            <a:normAutofit/>
          </a:bodyPr>
          <a:lstStyle/>
          <a:p>
            <a:r>
              <a:rPr lang="cs-CZ" dirty="0" smtClean="0"/>
              <a:t>Platforma pro tvorbu výukovch systémů (primárně)</a:t>
            </a:r>
            <a:endParaRPr lang="en-US" dirty="0" smtClean="0"/>
          </a:p>
          <a:p>
            <a:r>
              <a:rPr lang="cs-CZ" dirty="0" smtClean="0"/>
              <a:t>Vznik</a:t>
            </a:r>
            <a:r>
              <a:rPr lang="en-US" dirty="0" smtClean="0"/>
              <a:t> 20.08.2002</a:t>
            </a:r>
            <a:r>
              <a:rPr lang="cs-CZ" dirty="0" smtClean="0"/>
              <a:t> (Perth, Australia)</a:t>
            </a:r>
            <a:endParaRPr lang="en-US" dirty="0" smtClean="0"/>
          </a:p>
          <a:p>
            <a:pPr lvl="1"/>
            <a:r>
              <a:rPr lang="cs-CZ" dirty="0" smtClean="0"/>
              <a:t>Česká lokalizace 10.01.2003</a:t>
            </a:r>
          </a:p>
          <a:p>
            <a:r>
              <a:rPr lang="cs-CZ" dirty="0" smtClean="0"/>
              <a:t>V ČR podpora </a:t>
            </a:r>
          </a:p>
          <a:p>
            <a:pPr lvl="1"/>
            <a:r>
              <a:rPr lang="cs-CZ" dirty="0" smtClean="0"/>
              <a:t>Pragodata Consulting</a:t>
            </a:r>
          </a:p>
          <a:p>
            <a:pPr lvl="1"/>
            <a:r>
              <a:rPr lang="cs-CZ" dirty="0" smtClean="0"/>
              <a:t>PCHelp</a:t>
            </a:r>
          </a:p>
          <a:p>
            <a:r>
              <a:rPr lang="cs-CZ" dirty="0" smtClean="0"/>
              <a:t>3 typy účtů (Admin, tvůrce, uživatel)</a:t>
            </a:r>
          </a:p>
          <a:p>
            <a:r>
              <a:rPr lang="cs-CZ" dirty="0" smtClean="0"/>
              <a:t>Uplatnění hlavně na školách, ale i ve firmách</a:t>
            </a:r>
          </a:p>
          <a:p>
            <a:r>
              <a:rPr lang="cs-CZ" dirty="0" smtClean="0"/>
              <a:t>Zdarma (licence GNU)</a:t>
            </a:r>
          </a:p>
          <a:p>
            <a:r>
              <a:rPr lang="cs-CZ" dirty="0" smtClean="0"/>
              <a:t>API</a:t>
            </a:r>
          </a:p>
        </p:txBody>
      </p:sp>
      <p:pic>
        <p:nvPicPr>
          <p:cNvPr id="4098" name="Picture 2" descr="Výsledek obrázku pro A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68" y="5081098"/>
            <a:ext cx="2827483" cy="1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university cap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109" y="597876"/>
            <a:ext cx="1830265" cy="18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austra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49" y="2941732"/>
            <a:ext cx="1397866" cy="11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041450" y="6477698"/>
            <a:ext cx="3150550" cy="38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Michal Drda 20171115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Použitelnost pro sdílení informací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online školení / podkladů pro výuku</a:t>
            </a:r>
          </a:p>
          <a:p>
            <a:r>
              <a:rPr lang="cs-CZ" dirty="0" smtClean="0"/>
              <a:t>Blogy uživatelů</a:t>
            </a:r>
          </a:p>
          <a:p>
            <a:r>
              <a:rPr lang="cs-CZ" dirty="0" smtClean="0"/>
              <a:t>Každý může editovat (pokud má práva)</a:t>
            </a:r>
          </a:p>
          <a:p>
            <a:r>
              <a:rPr lang="cs-CZ" dirty="0" smtClean="0"/>
              <a:t>Tvorba interaktivních kurzů</a:t>
            </a:r>
          </a:p>
          <a:p>
            <a:r>
              <a:rPr lang="cs-CZ" dirty="0" smtClean="0"/>
              <a:t>Může obsahovat video/zvuk </a:t>
            </a:r>
          </a:p>
          <a:p>
            <a:pPr marL="0" indent="0">
              <a:buNone/>
            </a:pPr>
            <a:r>
              <a:rPr lang="cs-CZ" dirty="0" smtClean="0"/>
              <a:t>   kromě textu a obrázků, grafů</a:t>
            </a:r>
          </a:p>
          <a:p>
            <a:r>
              <a:rPr lang="cs-CZ" dirty="0" smtClean="0"/>
              <a:t>Napojení na databázi – strukturovaná data</a:t>
            </a:r>
          </a:p>
          <a:p>
            <a:r>
              <a:rPr lang="cs-CZ" dirty="0" smtClean="0"/>
              <a:t>Mobilní a Desktop aplikace pro uživatele</a:t>
            </a:r>
          </a:p>
          <a:p>
            <a:endParaRPr lang="en-US" dirty="0"/>
          </a:p>
        </p:txBody>
      </p:sp>
      <p:pic>
        <p:nvPicPr>
          <p:cNvPr id="5122" name="Picture 2" descr="https://students.kiv.zcu.cz:3443/attachments/download/1490/ZCU_moodle_CV2_course_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83" y="1620790"/>
            <a:ext cx="4545709" cy="35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041450" y="6477698"/>
            <a:ext cx="3150550" cy="38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Michal Drda 20171115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Použitelnost pro sdílení informací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</a:t>
            </a:r>
            <a:r>
              <a:rPr lang="cs-CZ" dirty="0" smtClean="0"/>
              <a:t>	Komplexní řešení pro tvorbu kurzů</a:t>
            </a:r>
          </a:p>
          <a:p>
            <a:pPr marL="0" indent="0">
              <a:buNone/>
            </a:pPr>
            <a:r>
              <a:rPr lang="cs-CZ" dirty="0" smtClean="0"/>
              <a:t>+	Lze využít i k psaní klasických poznámek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</a:t>
            </a:r>
            <a:r>
              <a:rPr lang="cs-CZ" dirty="0" smtClean="0"/>
              <a:t>	Mobilní a desktopová aplikace i offline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	</a:t>
            </a:r>
            <a:r>
              <a:rPr lang="cs-CZ" dirty="0" smtClean="0"/>
              <a:t>API</a:t>
            </a:r>
          </a:p>
          <a:p>
            <a:pPr marL="0" indent="0">
              <a:buNone/>
            </a:pPr>
            <a:r>
              <a:rPr lang="cs-CZ" dirty="0" smtClean="0"/>
              <a:t>+	Jednoduchá integrace s programy co mají API (např. Matlab)</a:t>
            </a:r>
          </a:p>
          <a:p>
            <a:pPr marL="0" indent="0">
              <a:buNone/>
            </a:pPr>
            <a:r>
              <a:rPr lang="cs-CZ" dirty="0" smtClean="0"/>
              <a:t>-	Horší editace a tvorba kurzů z mobilních zařízení</a:t>
            </a:r>
          </a:p>
          <a:p>
            <a:pPr marL="0" indent="0">
              <a:buNone/>
            </a:pPr>
            <a:r>
              <a:rPr lang="cs-CZ" dirty="0" smtClean="0"/>
              <a:t>-	Časově náročná úprava a tvorba kurzů</a:t>
            </a:r>
          </a:p>
          <a:p>
            <a:pPr marL="0" indent="0">
              <a:buNone/>
            </a:pPr>
            <a:r>
              <a:rPr lang="cs-CZ" dirty="0" smtClean="0"/>
              <a:t>-	Musí běžet na serveru</a:t>
            </a:r>
          </a:p>
          <a:p>
            <a:pPr marL="0" indent="0">
              <a:buNone/>
            </a:pPr>
            <a:r>
              <a:rPr lang="cs-CZ" dirty="0" smtClean="0"/>
              <a:t>-	Potřebuje databázi</a:t>
            </a:r>
            <a:endParaRPr lang="en-US" dirty="0" smtClean="0"/>
          </a:p>
        </p:txBody>
      </p:sp>
      <p:pic>
        <p:nvPicPr>
          <p:cNvPr id="6146" name="Picture 2" descr="Výsledek obrázku pro complex 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53" y="454828"/>
            <a:ext cx="2622794" cy="16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mobile off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60" y="2595158"/>
            <a:ext cx="925879" cy="10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matl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98" y="2681932"/>
            <a:ext cx="1471002" cy="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041450" y="6477698"/>
            <a:ext cx="3150550" cy="38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Michal Drda 20171115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Customizace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Design podléhá globálnímu nastavení v CSS (lze měnit)</a:t>
            </a:r>
          </a:p>
          <a:p>
            <a:endParaRPr lang="en-US" dirty="0"/>
          </a:p>
        </p:txBody>
      </p:sp>
      <p:pic>
        <p:nvPicPr>
          <p:cNvPr id="2052" name="Picture 4" descr="https://students.kiv.zcu.cz:3443/attachments/download/1487/ZCU_mood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4" y="3096098"/>
            <a:ext cx="5833675" cy="30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udents.kiv.zcu.cz:3443/attachments/download/1497/AIMTEC_Moodle_mainp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96097"/>
            <a:ext cx="5756031" cy="30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041450" y="6477698"/>
            <a:ext cx="3150550" cy="38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Michal Drda 20171115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Integrace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API</a:t>
            </a:r>
          </a:p>
          <a:p>
            <a:r>
              <a:rPr lang="cs-CZ" dirty="0" smtClean="0"/>
              <a:t>Spojení s databází (phpMyAdmin, MS SQL Server,..)</a:t>
            </a:r>
          </a:p>
          <a:p>
            <a:r>
              <a:rPr lang="cs-CZ" dirty="0" smtClean="0"/>
              <a:t>Pluginy (připravené konektory, vychytávky)</a:t>
            </a:r>
          </a:p>
          <a:p>
            <a:pPr lvl="1"/>
            <a:r>
              <a:rPr lang="cs-CZ" dirty="0"/>
              <a:t>Ř</a:t>
            </a:r>
            <a:r>
              <a:rPr lang="cs-CZ" dirty="0" smtClean="0"/>
              <a:t>ádově tisíce</a:t>
            </a:r>
          </a:p>
          <a:p>
            <a:pPr lvl="1"/>
            <a:r>
              <a:rPr lang="cs-CZ" dirty="0" smtClean="0"/>
              <a:t>Tvořené komunitou i vývojáři Moodlu</a:t>
            </a:r>
          </a:p>
          <a:p>
            <a:r>
              <a:rPr lang="cs-CZ" dirty="0" smtClean="0"/>
              <a:t>RSS feed podpora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7170" name="Picture 2" descr="Výsledek obrázku pro rss f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66" y="5127699"/>
            <a:ext cx="1813902" cy="7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plug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90" y="2360490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 pro phpmyadm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91" y="4581733"/>
            <a:ext cx="1558925" cy="8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ek obrázku pro a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63" y="949671"/>
            <a:ext cx="1180856" cy="11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041450" y="6477698"/>
            <a:ext cx="3150550" cy="38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Michal Drda 20171115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8509"/>
            <a:ext cx="121920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Otázky?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Výsledek obrázku pro Questions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6" y="2866291"/>
            <a:ext cx="3751386" cy="37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041450" y="6477698"/>
            <a:ext cx="3150550" cy="38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Michal Drda 20171115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Zdroje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moodle.org</a:t>
            </a:r>
            <a:endParaRPr lang="cs-CZ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cs.wikipedia.org/wiki/Moodle</a:t>
            </a:r>
            <a:endParaRPr lang="cs-CZ" dirty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moodle.org/plugins/index.php</a:t>
            </a:r>
            <a:endParaRPr lang="cs-CZ" dirty="0"/>
          </a:p>
          <a:p>
            <a:r>
              <a:rPr lang="en-US" dirty="0" err="1" smtClean="0"/>
              <a:t>Interní</a:t>
            </a:r>
            <a:r>
              <a:rPr lang="en-US" dirty="0" smtClean="0"/>
              <a:t> </a:t>
            </a:r>
            <a:r>
              <a:rPr lang="en-US" dirty="0"/>
              <a:t>Moodle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en-US" dirty="0" err="1" smtClean="0"/>
              <a:t>Aimtec</a:t>
            </a:r>
            <a:endParaRPr lang="cs-CZ" dirty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://phix.zcu.cz/moodle/</a:t>
            </a:r>
            <a:endParaRPr lang="en-US" dirty="0"/>
          </a:p>
        </p:txBody>
      </p:sp>
      <p:pic>
        <p:nvPicPr>
          <p:cNvPr id="9218" name="Picture 2" descr="Výsledek obrázku pro Sou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6" y="808099"/>
            <a:ext cx="2323855" cy="23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041450" y="6477698"/>
            <a:ext cx="3150550" cy="38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Michal Drda 20171115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212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Obsah prezentace</vt:lpstr>
      <vt:lpstr>Co je to moodle a jak funguje?</vt:lpstr>
      <vt:lpstr>Použitelnost pro sdílení informací</vt:lpstr>
      <vt:lpstr>Použitelnost pro sdílení informací</vt:lpstr>
      <vt:lpstr>Customizace</vt:lpstr>
      <vt:lpstr>Integrace</vt:lpstr>
      <vt:lpstr>Otázky?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Drda</dc:creator>
  <cp:lastModifiedBy>Michal Drda</cp:lastModifiedBy>
  <cp:revision>9</cp:revision>
  <dcterms:created xsi:type="dcterms:W3CDTF">2017-11-14T19:42:25Z</dcterms:created>
  <dcterms:modified xsi:type="dcterms:W3CDTF">2017-11-14T20:53:04Z</dcterms:modified>
</cp:coreProperties>
</file>